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08FF2-45C4-4D72-872F-0984CDB555E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14496-994C-4184-8554-7435E457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Титульный лист презентации докладчика Всероссийского форума публичных библиотек 2022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4496-994C-4184-8554-7435E4572E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806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Официальная символика Всероссийского форума публичных библиотек,</a:t>
            </a:r>
            <a:r>
              <a:rPr lang="ru-RU" baseline="0" dirty="0"/>
              <a:t> которую можно использовать при подготовке презентации докладчика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4496-994C-4184-8554-7435E4572E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3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7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5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42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3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1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8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3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1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7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60AF-E127-48C5-BE14-40597D0D4F69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4691-3BCF-4377-A60F-544A34A34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12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071" y="353293"/>
            <a:ext cx="1449309" cy="9986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63351" y="3403825"/>
            <a:ext cx="5661029" cy="575563"/>
          </a:xfrm>
        </p:spPr>
        <p:txBody>
          <a:bodyPr>
            <a:normAutofit fontScale="90000"/>
          </a:bodyPr>
          <a:lstStyle/>
          <a:p>
            <a:r>
              <a:rPr lang="ru-RU" sz="3600" b="1" spc="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spc="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spc="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spc="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spc="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7462" y="4615102"/>
            <a:ext cx="2482401" cy="889664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ФИО, должность, </a:t>
            </a:r>
          </a:p>
          <a:p>
            <a:pPr algn="r"/>
            <a:r>
              <a:rPr lang="ru-RU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87" r="16636"/>
          <a:stretch/>
        </p:blipFill>
        <p:spPr>
          <a:xfrm>
            <a:off x="165350" y="161081"/>
            <a:ext cx="3088257" cy="27306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15" y="327788"/>
            <a:ext cx="1314963" cy="10857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022" y="388809"/>
            <a:ext cx="1243181" cy="9637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747" y="476804"/>
            <a:ext cx="2039429" cy="7877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ABD544A-85BB-3D50-1E25-03DB715C901D}"/>
              </a:ext>
            </a:extLst>
          </p:cNvPr>
          <p:cNvSpPr txBox="1"/>
          <p:nvPr/>
        </p:nvSpPr>
        <p:spPr>
          <a:xfrm>
            <a:off x="3375007" y="1648082"/>
            <a:ext cx="783771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Всероссийский Форум публичных библиотек</a:t>
            </a:r>
          </a:p>
          <a:p>
            <a:pPr algn="ctr"/>
            <a:endParaRPr lang="ru-RU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Модельные библиотеки и стандарт качества модернизации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EB20B5-50C4-D96D-363E-1237E962CFCD}"/>
              </a:ext>
            </a:extLst>
          </p:cNvPr>
          <p:cNvSpPr txBox="1"/>
          <p:nvPr/>
        </p:nvSpPr>
        <p:spPr>
          <a:xfrm>
            <a:off x="3770812" y="5795723"/>
            <a:ext cx="5347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Санкт–Петербург,   18–19  ноября 2022 г. 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1DB4C5-FED1-438B-50CB-4C241338C57B}"/>
              </a:ext>
            </a:extLst>
          </p:cNvPr>
          <p:cNvSpPr txBox="1"/>
          <p:nvPr/>
        </p:nvSpPr>
        <p:spPr>
          <a:xfrm>
            <a:off x="644435" y="4291937"/>
            <a:ext cx="22381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solidFill>
                  <a:srgbClr val="7030A0"/>
                </a:solidFill>
              </a:rPr>
              <a:t>цвет шрифта взят произвольно </a:t>
            </a:r>
          </a:p>
        </p:txBody>
      </p:sp>
      <p:pic>
        <p:nvPicPr>
          <p:cNvPr id="13" name="Picture 10" descr="http://prof.libsakh.ru/fileadmin/img/png/rba.png"/>
          <p:cNvPicPr>
            <a:picLocks noChangeAspect="1" noChangeArrowheads="1"/>
          </p:cNvPicPr>
          <p:nvPr/>
        </p:nvPicPr>
        <p:blipFill>
          <a:blip r:embed="rId1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014" y="411099"/>
            <a:ext cx="919123" cy="91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58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5" r="9843"/>
          <a:stretch/>
        </p:blipFill>
        <p:spPr>
          <a:xfrm>
            <a:off x="112593" y="1384464"/>
            <a:ext cx="6351769" cy="472578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021" y="1019826"/>
            <a:ext cx="5910629" cy="50904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593" y="375842"/>
            <a:ext cx="11981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Х  Всероссийский форум   публичных библиотек </a:t>
            </a: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/официальная символика/</a:t>
            </a:r>
          </a:p>
        </p:txBody>
      </p:sp>
    </p:spTree>
    <p:extLst>
      <p:ext uri="{BB962C8B-B14F-4D97-AF65-F5344CB8AC3E}">
        <p14:creationId xmlns:p14="http://schemas.microsoft.com/office/powerpoint/2010/main" val="760362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63</Words>
  <Application>Microsoft Office PowerPoint</Application>
  <PresentationFormat>Широкоэкранный</PresentationFormat>
  <Paragraphs>14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  Название доклада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2022-10-18T12:05:44Z</dcterms:created>
  <dcterms:modified xsi:type="dcterms:W3CDTF">2022-11-14T07:23:45Z</dcterms:modified>
</cp:coreProperties>
</file>