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5" r:id="rId3"/>
    <p:sldId id="266" r:id="rId4"/>
    <p:sldId id="278" r:id="rId5"/>
    <p:sldId id="276" r:id="rId6"/>
    <p:sldId id="261" r:id="rId7"/>
    <p:sldId id="265" r:id="rId8"/>
    <p:sldId id="272" r:id="rId9"/>
    <p:sldId id="269" r:id="rId10"/>
    <p:sldId id="270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Leto Sans" pitchFamily="82" charset="0"/>
      <p:regular r:id="rId14"/>
      <p:bold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94B"/>
    <a:srgbClr val="DFF5CA"/>
    <a:srgbClr val="B3A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3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69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2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5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45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5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9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6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5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1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8F39-7738-43FE-AE2E-743785CB6FB7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C540-85B8-4B56-80B3-0CE83CE8A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6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eto Sans" pitchFamily="82" charset="0"/>
              </a:defRPr>
            </a:lvl1pPr>
          </a:lstStyle>
          <a:p>
            <a:fld id="{96DD8F39-7738-43FE-AE2E-743785CB6FB7}" type="datetimeFigureOut">
              <a:rPr lang="ru-RU" smtClean="0"/>
              <a:pPr/>
              <a:t>16.11.2022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eto Sans" pitchFamily="82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eto Sans" pitchFamily="82" charset="0"/>
              </a:defRPr>
            </a:lvl1pPr>
          </a:lstStyle>
          <a:p>
            <a:fld id="{C49CC540-85B8-4B56-80B3-0CE83CE8A52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96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eto Sans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eto Sans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eto Sans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eto Sans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eto Sans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55" y="637564"/>
            <a:ext cx="7113863" cy="400154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86009" y="5678008"/>
            <a:ext cx="4283384" cy="886078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Ирина Михнова, директор Российской государственной библиотеки для молодежи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009" y="637564"/>
            <a:ext cx="4001548" cy="40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7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97" y="1"/>
            <a:ext cx="823185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FE6C58F-FEF9-3828-3EEF-076C32ED8C56}"/>
              </a:ext>
            </a:extLst>
          </p:cNvPr>
          <p:cNvSpPr txBox="1">
            <a:spLocks/>
          </p:cNvSpPr>
          <p:nvPr/>
        </p:nvSpPr>
        <p:spPr>
          <a:xfrm>
            <a:off x="562361" y="736337"/>
            <a:ext cx="350729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Leto Sans" pitchFamily="82" charset="0"/>
              </a:rPr>
              <a:t>Вопросы и ответы</a:t>
            </a:r>
          </a:p>
        </p:txBody>
      </p:sp>
    </p:spTree>
    <p:extLst>
      <p:ext uri="{BB962C8B-B14F-4D97-AF65-F5344CB8AC3E}">
        <p14:creationId xmlns:p14="http://schemas.microsoft.com/office/powerpoint/2010/main" val="91653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71" y="87086"/>
            <a:ext cx="8377859" cy="697964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137E0E-9129-A002-29E2-4AAE46BA867D}"/>
              </a:ext>
            </a:extLst>
          </p:cNvPr>
          <p:cNvSpPr/>
          <p:nvPr/>
        </p:nvSpPr>
        <p:spPr>
          <a:xfrm>
            <a:off x="0" y="5595257"/>
            <a:ext cx="12192000" cy="783772"/>
          </a:xfrm>
          <a:prstGeom prst="rect">
            <a:avLst/>
          </a:prstGeom>
          <a:solidFill>
            <a:srgbClr val="CAD94B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o Sans" pitchFamily="82" charset="0"/>
                <a:ea typeface="+mn-ea"/>
                <a:cs typeface="+mn-cs"/>
              </a:rPr>
              <a:t>lib-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o Sans" pitchFamily="82" charset="0"/>
                <a:ea typeface="+mn-ea"/>
                <a:cs typeface="+mn-cs"/>
              </a:rPr>
              <a:t>creative.ru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o Sans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9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" y="768742"/>
            <a:ext cx="6245524" cy="5203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235" y="768743"/>
            <a:ext cx="5836300" cy="51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6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" y="427839"/>
            <a:ext cx="6158559" cy="5914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77" y="427839"/>
            <a:ext cx="6158558" cy="591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21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247" y="246480"/>
            <a:ext cx="3507298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Leto Sans" pitchFamily="82" charset="0"/>
              </a:rPr>
              <a:t>Поиск и подбор проектов (с фильтрами)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6" y="0"/>
            <a:ext cx="8279031" cy="6896900"/>
          </a:xfrm>
        </p:spPr>
      </p:pic>
    </p:spTree>
    <p:extLst>
      <p:ext uri="{BB962C8B-B14F-4D97-AF65-F5344CB8AC3E}">
        <p14:creationId xmlns:p14="http://schemas.microsoft.com/office/powerpoint/2010/main" val="894327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78" y="106385"/>
            <a:ext cx="8099575" cy="6747799"/>
          </a:xfrm>
          <a:prstGeom prst="rect">
            <a:avLst/>
          </a:prstGeom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ABD287E5-2B7B-DCDF-0104-0A170CBDC1AD}"/>
              </a:ext>
            </a:extLst>
          </p:cNvPr>
          <p:cNvSpPr txBox="1">
            <a:spLocks/>
          </p:cNvSpPr>
          <p:nvPr/>
        </p:nvSpPr>
        <p:spPr>
          <a:xfrm>
            <a:off x="562361" y="736337"/>
            <a:ext cx="350729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Leto Sans" pitchFamily="82" charset="0"/>
              </a:rPr>
              <a:t>Карточка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56675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4060373" y="0"/>
            <a:ext cx="7357684" cy="6858000"/>
            <a:chOff x="4614205" y="0"/>
            <a:chExt cx="7141308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5" y="0"/>
              <a:ext cx="7141308" cy="6858000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4941115" y="2206305"/>
              <a:ext cx="1753299" cy="1677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9CBD3C6-287A-BE2B-3D49-4105BD7F258E}"/>
              </a:ext>
            </a:extLst>
          </p:cNvPr>
          <p:cNvSpPr txBox="1">
            <a:spLocks/>
          </p:cNvSpPr>
          <p:nvPr/>
        </p:nvSpPr>
        <p:spPr>
          <a:xfrm>
            <a:off x="562361" y="736337"/>
            <a:ext cx="350729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Leto Sans" pitchFamily="82" charset="0"/>
              </a:rPr>
              <a:t>Описание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75288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6719" y="319688"/>
            <a:ext cx="10450900" cy="92784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Leto Sans" pitchFamily="82" charset="0"/>
              </a:rPr>
              <a:t>Какие преимущества есть у зарегистрированных пользователей?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33F755-047E-20B2-73F1-5C8B52347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60" y="1529647"/>
            <a:ext cx="6140772" cy="48344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D914E5-31CA-06FC-E811-0ECBB907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8" y="1529647"/>
            <a:ext cx="5517587" cy="48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6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99" y="92279"/>
            <a:ext cx="8121087" cy="6765721"/>
          </a:xfrm>
          <a:prstGeom prst="rect">
            <a:avLst/>
          </a:prstGeom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034B6418-F4C8-F7FD-B5C4-406AC2BC4B21}"/>
              </a:ext>
            </a:extLst>
          </p:cNvPr>
          <p:cNvSpPr txBox="1">
            <a:spLocks/>
          </p:cNvSpPr>
          <p:nvPr/>
        </p:nvSpPr>
        <p:spPr>
          <a:xfrm>
            <a:off x="562361" y="736337"/>
            <a:ext cx="350729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Leto Sans" pitchFamily="82" charset="0"/>
              </a:rPr>
              <a:t>Эксперты</a:t>
            </a:r>
          </a:p>
        </p:txBody>
      </p:sp>
    </p:spTree>
    <p:extLst>
      <p:ext uri="{BB962C8B-B14F-4D97-AF65-F5344CB8AC3E}">
        <p14:creationId xmlns:p14="http://schemas.microsoft.com/office/powerpoint/2010/main" val="3827822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35</Words>
  <Application>Microsoft Macintosh PowerPoint</Application>
  <PresentationFormat>Широкоэкранный</PresentationFormat>
  <Paragraphs>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 Light</vt:lpstr>
      <vt:lpstr>Leto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Поиск и подбор проектов (с фильтрами)</vt:lpstr>
      <vt:lpstr>Презентация PowerPoint</vt:lpstr>
      <vt:lpstr>Презентация PowerPoint</vt:lpstr>
      <vt:lpstr>Какие преимущества есть у зарегистрированных пользователей?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Михнова Ирина Борисовна</dc:creator>
  <cp:lastModifiedBy>Chris Green</cp:lastModifiedBy>
  <cp:revision>22</cp:revision>
  <dcterms:created xsi:type="dcterms:W3CDTF">2022-11-14T10:50:10Z</dcterms:created>
  <dcterms:modified xsi:type="dcterms:W3CDTF">2022-11-16T10:40:13Z</dcterms:modified>
</cp:coreProperties>
</file>