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5"/>
  </p:notesMasterIdLst>
  <p:handoutMasterIdLst>
    <p:handoutMasterId r:id="rId26"/>
  </p:handoutMasterIdLst>
  <p:sldIdLst>
    <p:sldId id="256" r:id="rId2"/>
    <p:sldId id="376" r:id="rId3"/>
    <p:sldId id="375" r:id="rId4"/>
    <p:sldId id="373" r:id="rId5"/>
    <p:sldId id="370" r:id="rId6"/>
    <p:sldId id="258" r:id="rId7"/>
    <p:sldId id="279" r:id="rId8"/>
    <p:sldId id="414" r:id="rId9"/>
    <p:sldId id="283" r:id="rId10"/>
    <p:sldId id="377" r:id="rId11"/>
    <p:sldId id="423" r:id="rId12"/>
    <p:sldId id="422" r:id="rId13"/>
    <p:sldId id="269" r:id="rId14"/>
    <p:sldId id="424" r:id="rId15"/>
    <p:sldId id="420" r:id="rId16"/>
    <p:sldId id="418" r:id="rId17"/>
    <p:sldId id="416" r:id="rId18"/>
    <p:sldId id="421" r:id="rId19"/>
    <p:sldId id="412" r:id="rId20"/>
    <p:sldId id="411" r:id="rId21"/>
    <p:sldId id="409" r:id="rId22"/>
    <p:sldId id="378" r:id="rId23"/>
    <p:sldId id="3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94704" autoAdjust="0"/>
  </p:normalViewPr>
  <p:slideViewPr>
    <p:cSldViewPr snapToObjects="1">
      <p:cViewPr varScale="1">
        <p:scale>
          <a:sx n="105" d="100"/>
          <a:sy n="105" d="100"/>
        </p:scale>
        <p:origin x="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valentinamuz/Documents/&#1056;&#1072;&#1089;&#1095;&#1077;&#1090;&#1099;_&#1052;&#1091;&#1079;&#1099;&#1095;&#1091;&#1082;/&#1060;&#1080;&#1085;&#1072;&#1085;&#1089;&#1080;&#1088;&#1086;&#1074;&#1072;&#1085;&#1080;&#1077;%20&#1082;&#1091;&#1083;&#1100;&#1090;&#1091;&#1088;&#1099;_&#1052;&#1091;&#1079;&#1099;&#1095;&#1091;&#1082;__2020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valentinamuz/Documents/&#1056;&#1072;&#1089;&#1095;&#1077;&#1090;&#1099;_&#1052;&#1091;&#1079;&#1099;&#1095;&#1091;&#1082;/&#1054;&#1073;&#1097;&#1077;&#1076;&#1086;&#1089;&#1090;&#1091;&#1087;&#1085;&#1099;&#1077;%20&#1073;&#1080;&#1073;&#1083;&#1080;&#1086;&#1090;&#1077;&#1082;&#1080;_2022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valentinamuz/Documents/&#1056;&#1072;&#1089;&#1095;&#1077;&#1090;&#1099;_&#1052;&#1091;&#1079;&#1099;&#1095;&#1091;&#1082;/&#1060;&#1080;&#1085;&#1072;&#1085;&#1089;&#1080;&#1088;&#1086;&#1074;&#1072;&#1085;&#1080;&#1077;%20&#1082;&#1091;&#1083;&#1100;&#1090;&#1091;&#1088;&#1099;_&#1052;&#1091;&#1079;&#1099;&#1095;&#1091;&#1082;__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podtyazhki\Documents\Mam\&#1050;&#1086;&#1085;&#1094;&#1077;&#1088;&#1090;&#1099;_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podtyazhki\Documents\Mam\&#1050;&#1086;&#1085;&#1094;&#1077;&#1088;&#1090;&#1099;_20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podtyazhki\Documents\Mam\&#1050;&#1086;&#1085;&#1094;&#1077;&#1088;&#1090;&#1099;_202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valentinamuz/Documents/&#1056;&#1072;&#1089;&#1095;&#1077;&#1090;&#1099;_&#1052;&#1091;&#1079;&#1099;&#1095;&#1091;&#1082;/&#1057;&#1077;&#1090;&#1100;_1990-2019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alentinamuz/Documents/&#1056;&#1072;&#1089;&#1095;&#1077;&#1090;&#1099;_&#1052;&#1091;&#1079;&#1099;&#1095;&#1091;&#1082;/&#1060;&#1080;&#1085;&#1072;&#1085;&#1089;&#1080;&#1088;&#1086;&#1074;&#1072;&#1085;&#1080;&#1077;%20&#1082;&#1091;&#1083;&#1100;&#1090;&#1091;&#1088;&#1099;_&#1052;&#1091;&#1079;&#1099;&#1095;&#1091;&#1082;__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alentinamuz/Documents/&#1056;&#1072;&#1089;&#1095;&#1077;&#1090;&#1099;_&#1052;&#1091;&#1079;&#1099;&#1095;&#1091;&#1082;/&#1054;&#1073;&#1097;&#1077;&#1076;&#1086;&#1089;&#1090;&#1091;&#1087;&#1085;&#1099;&#1077;%20&#1073;&#1080;&#1073;&#1083;&#1080;&#1086;&#1090;&#1077;&#1082;&#1080;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valentinamuz/Documents/&#1056;&#1072;&#1089;&#1095;&#1077;&#1090;&#1099;_&#1052;&#1091;&#1079;&#1099;&#1095;&#1091;&#1082;/&#1054;&#1073;&#1097;&#1077;&#1076;&#1086;&#1089;&#1090;&#1091;&#1087;&#1085;&#1099;&#1077;%20&#1073;&#1080;&#1073;&#1083;&#1080;&#1086;&#1090;&#1077;&#1082;&#1080;_202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2341020936053435"/>
          <c:y val="0"/>
        </c:manualLayout>
      </c:layout>
      <c:overlay val="0"/>
      <c:txPr>
        <a:bodyPr/>
        <a:lstStyle/>
        <a:p>
          <a:pPr>
            <a:defRPr b="1" i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6216883532403972E-2"/>
          <c:y val="0.18369385804882288"/>
          <c:w val="0.9085874214866434"/>
          <c:h val="0.70463035357484149"/>
        </c:manualLayout>
      </c:layout>
      <c:barChart>
        <c:barDir val="col"/>
        <c:grouping val="clustered"/>
        <c:varyColors val="0"/>
        <c:ser>
          <c:idx val="0"/>
          <c:order val="0"/>
          <c:tx>
            <c:v>Расходы на культуру и кинематографию из КБ РФ, млрд. руб</c:v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/>
                    <a:cs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'КБ РФ-2021'!$U$1:$AF$1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'КБ РФ-2021'!$U$6:$AF$6</c:f>
              <c:numCache>
                <c:formatCode>0.00</c:formatCode>
                <c:ptCount val="12"/>
                <c:pt idx="0">
                  <c:v>279.10000000000002</c:v>
                </c:pt>
                <c:pt idx="1">
                  <c:v>310.60000000000002</c:v>
                </c:pt>
                <c:pt idx="2">
                  <c:v>340.2</c:v>
                </c:pt>
                <c:pt idx="3">
                  <c:v>376.9</c:v>
                </c:pt>
                <c:pt idx="4">
                  <c:v>410</c:v>
                </c:pt>
                <c:pt idx="5">
                  <c:v>395.6</c:v>
                </c:pt>
                <c:pt idx="6" formatCode="General">
                  <c:v>422.8</c:v>
                </c:pt>
                <c:pt idx="7" formatCode="General">
                  <c:v>492.9</c:v>
                </c:pt>
                <c:pt idx="8" formatCode="_-* #\ ##0.00\ _₽_-;\-* #\ ##0.00\ _₽_-;_-* &quot;-&quot;??\ _₽_-;_-@_-">
                  <c:v>528.20000000000005</c:v>
                </c:pt>
                <c:pt idx="9" formatCode="General">
                  <c:v>587.9</c:v>
                </c:pt>
                <c:pt idx="10" formatCode="General">
                  <c:v>610.1</c:v>
                </c:pt>
                <c:pt idx="11" formatCode="General">
                  <c:v>651.9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6-034D-B355-CCEC58680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-2093899352"/>
        <c:axId val="-2093098024"/>
      </c:barChart>
      <c:catAx>
        <c:axId val="-209389935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/>
                <a:cs typeface="Arial Narrow"/>
              </a:defRPr>
            </a:pPr>
            <a:endParaRPr lang="ru-RU"/>
          </a:p>
        </c:txPr>
        <c:crossAx val="-2093098024"/>
        <c:crosses val="autoZero"/>
        <c:auto val="1"/>
        <c:lblAlgn val="ctr"/>
        <c:lblOffset val="100"/>
        <c:noMultiLvlLbl val="0"/>
      </c:catAx>
      <c:valAx>
        <c:axId val="-20930980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/>
                <a:cs typeface="Arial Narrow"/>
              </a:defRPr>
            </a:pPr>
            <a:endParaRPr lang="ru-RU"/>
          </a:p>
        </c:txPr>
        <c:crossAx val="-2093899352"/>
        <c:crosses val="autoZero"/>
        <c:crossBetween val="between"/>
      </c:valAx>
      <c:spPr>
        <a:ln w="0"/>
      </c:spPr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16973529789753E-2"/>
          <c:y val="3.7471718508802633E-2"/>
          <c:w val="0.93694182899554057"/>
          <c:h val="0.78913051933334155"/>
        </c:manualLayout>
      </c:layout>
      <c:lineChart>
        <c:grouping val="standard"/>
        <c:varyColors val="0"/>
        <c:ser>
          <c:idx val="0"/>
          <c:order val="0"/>
          <c:tx>
            <c:strRef>
              <c:f>'Фин-е 2010-2021'!$A$9</c:f>
              <c:strCache>
                <c:ptCount val="1"/>
                <c:pt idx="0">
                  <c:v>Поступило бумажных экз., млн. ед.</c:v>
                </c:pt>
              </c:strCache>
            </c:strRef>
          </c:tx>
          <c:spPr>
            <a:ln w="114300" cmpd="tri">
              <a:solidFill>
                <a:schemeClr val="accent2"/>
              </a:solidFill>
            </a:ln>
          </c:spPr>
          <c:marker>
            <c:symbol val="circle"/>
            <c:size val="11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/>
                    </a:solidFill>
                    <a:latin typeface="Arial Narrow"/>
                    <a:cs typeface="Arial Narrow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'Фин-е 2010-2021'!$B$1:$M$1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'Фин-е 2010-2021'!$B$9:$M$9</c:f>
              <c:numCache>
                <c:formatCode>0.0</c:formatCode>
                <c:ptCount val="12"/>
                <c:pt idx="0">
                  <c:v>21.6</c:v>
                </c:pt>
                <c:pt idx="1">
                  <c:v>20.3</c:v>
                </c:pt>
                <c:pt idx="2">
                  <c:v>20.6</c:v>
                </c:pt>
                <c:pt idx="3">
                  <c:v>21</c:v>
                </c:pt>
                <c:pt idx="4">
                  <c:v>20.399999999999999</c:v>
                </c:pt>
                <c:pt idx="5">
                  <c:v>19.899999999999999</c:v>
                </c:pt>
                <c:pt idx="6">
                  <c:v>16.399999999999999</c:v>
                </c:pt>
                <c:pt idx="7">
                  <c:v>15.3</c:v>
                </c:pt>
                <c:pt idx="8">
                  <c:v>15.1</c:v>
                </c:pt>
                <c:pt idx="9">
                  <c:v>14.2</c:v>
                </c:pt>
                <c:pt idx="10">
                  <c:v>14.6</c:v>
                </c:pt>
                <c:pt idx="11">
                  <c:v>16.399999999999999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C8-B84C-8BA7-DB2C9B2F9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149672"/>
        <c:axId val="2132147000"/>
      </c:lineChart>
      <c:catAx>
        <c:axId val="213214967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Arial Narrow"/>
                <a:cs typeface="Arial Narrow"/>
              </a:defRPr>
            </a:pPr>
            <a:endParaRPr lang="ru-RU"/>
          </a:p>
        </c:txPr>
        <c:crossAx val="2132147000"/>
        <c:crosses val="autoZero"/>
        <c:auto val="1"/>
        <c:lblAlgn val="ctr"/>
        <c:lblOffset val="100"/>
        <c:noMultiLvlLbl val="0"/>
      </c:catAx>
      <c:valAx>
        <c:axId val="2132147000"/>
        <c:scaling>
          <c:orientation val="minMax"/>
          <c:max val="24"/>
          <c:min val="1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 Narrow"/>
                <a:cs typeface="Arial Narrow"/>
              </a:defRPr>
            </a:pPr>
            <a:endParaRPr lang="ru-RU"/>
          </a:p>
        </c:txPr>
        <c:crossAx val="2132149672"/>
        <c:crosses val="autoZero"/>
        <c:crossBetween val="between"/>
        <c:majorUnit val="4"/>
        <c:min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 b="1" i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r>
              <a:rPr lang="ru-RU" b="1" i="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Темпы роста расходов на культуру и кинематографию в сопоставимых ценах</a:t>
            </a:r>
            <a:r>
              <a:rPr lang="en-US" b="1" i="0" baseline="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</a:p>
          <a:p>
            <a:pPr>
              <a:lnSpc>
                <a:spcPct val="70000"/>
              </a:lnSpc>
              <a:defRPr b="1" i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pPr>
            <a:r>
              <a:rPr lang="en-US" b="1" i="0" baseline="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(2010 =1)</a:t>
            </a:r>
            <a:endParaRPr lang="ru-RU" b="1" i="0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c:rich>
      </c:tx>
      <c:layout>
        <c:manualLayout>
          <c:xMode val="edge"/>
          <c:yMode val="edge"/>
          <c:x val="0.16804350404786983"/>
          <c:y val="3.572982205774938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'2010-2021'!$A$10</c:f>
              <c:strCache>
                <c:ptCount val="1"/>
                <c:pt idx="0">
                  <c:v>Темпы роста расходов на культуру и кинематографию к уровню 2010 г. (в сопоставимых ценах; по дефлятору ВВП)</c:v>
                </c:pt>
              </c:strCache>
            </c:strRef>
          </c:tx>
          <c:spPr>
            <a:ln w="114300" cmpd="tri">
              <a:solidFill>
                <a:schemeClr val="accent2"/>
              </a:solidFill>
            </a:ln>
          </c:spPr>
          <c:marker>
            <c:symbol val="circle"/>
            <c:size val="8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 Narrow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'2010-2021'!$B$1:$M$1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'2010-2021'!$B$10:$M$10</c:f>
              <c:numCache>
                <c:formatCode>0.00</c:formatCode>
                <c:ptCount val="12"/>
                <c:pt idx="0">
                  <c:v>1</c:v>
                </c:pt>
                <c:pt idx="1">
                  <c:v>0.9677067593039741</c:v>
                </c:pt>
                <c:pt idx="2">
                  <c:v>0.98141541912669594</c:v>
                </c:pt>
                <c:pt idx="3">
                  <c:v>1.0257436565307079</c:v>
                </c:pt>
                <c:pt idx="4">
                  <c:v>1.0428282352035425</c:v>
                </c:pt>
                <c:pt idx="5">
                  <c:v>0.93166858592258683</c:v>
                </c:pt>
                <c:pt idx="6">
                  <c:v>0.95742950855581999</c:v>
                </c:pt>
                <c:pt idx="7">
                  <c:v>1.0630197881857089</c:v>
                </c:pt>
                <c:pt idx="8">
                  <c:v>1.0355909406659869</c:v>
                </c:pt>
                <c:pt idx="9">
                  <c:v>1.1190669796626269</c:v>
                </c:pt>
                <c:pt idx="10">
                  <c:v>1.149826390445214</c:v>
                </c:pt>
                <c:pt idx="11">
                  <c:v>1.0591421190579768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20-B04C-850C-0D70044DE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3788552"/>
        <c:axId val="-2093791416"/>
      </c:lineChart>
      <c:catAx>
        <c:axId val="-209378855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 pitchFamily="34" charset="0"/>
              </a:defRPr>
            </a:pPr>
            <a:endParaRPr lang="ru-RU"/>
          </a:p>
        </c:txPr>
        <c:crossAx val="-2093791416"/>
        <c:crosses val="autoZero"/>
        <c:auto val="1"/>
        <c:lblAlgn val="ctr"/>
        <c:lblOffset val="100"/>
        <c:noMultiLvlLbl val="0"/>
      </c:catAx>
      <c:valAx>
        <c:axId val="-2093791416"/>
        <c:scaling>
          <c:orientation val="minMax"/>
          <c:min val="0.8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-2093788552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1600">
              <a:solidFill>
                <a:schemeClr val="accent2"/>
              </a:solidFill>
              <a:latin typeface="Arial Narrow"/>
              <a:cs typeface="Arial Narrow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'КО и СК'!$A$11</c:f>
              <c:strCache>
                <c:ptCount val="1"/>
                <c:pt idx="0">
                  <c:v>Среднесписочная численность занятых в сфере культуры, тыс. чел.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78F-2846-8DFD-DBF150B6E02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78F-2846-8DFD-DBF150B6E0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 и СК'!$B$1:$L$1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'КО и СК'!$B$11:$L$11</c:f>
              <c:numCache>
                <c:formatCode>General</c:formatCode>
                <c:ptCount val="11"/>
                <c:pt idx="0">
                  <c:v>828.1</c:v>
                </c:pt>
                <c:pt idx="1">
                  <c:v>837.7</c:v>
                </c:pt>
                <c:pt idx="2">
                  <c:v>848.2</c:v>
                </c:pt>
                <c:pt idx="3">
                  <c:v>803.3</c:v>
                </c:pt>
                <c:pt idx="4">
                  <c:v>778.5</c:v>
                </c:pt>
                <c:pt idx="5">
                  <c:v>770.1</c:v>
                </c:pt>
                <c:pt idx="6">
                  <c:v>756.1</c:v>
                </c:pt>
                <c:pt idx="7">
                  <c:v>729.8</c:v>
                </c:pt>
                <c:pt idx="8" formatCode="0.00">
                  <c:v>709.1</c:v>
                </c:pt>
                <c:pt idx="9">
                  <c:v>703.3</c:v>
                </c:pt>
                <c:pt idx="10">
                  <c:v>696.1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F-2846-8DFD-DBF150B6E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10082408"/>
        <c:axId val="-2109954200"/>
      </c:barChart>
      <c:catAx>
        <c:axId val="-211008240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 Narrow"/>
                <a:cs typeface="Arial Narrow"/>
              </a:defRPr>
            </a:pPr>
            <a:endParaRPr lang="ru-RU"/>
          </a:p>
        </c:txPr>
        <c:crossAx val="-2109954200"/>
        <c:crosses val="autoZero"/>
        <c:auto val="1"/>
        <c:lblAlgn val="ctr"/>
        <c:lblOffset val="100"/>
        <c:noMultiLvlLbl val="0"/>
      </c:catAx>
      <c:valAx>
        <c:axId val="-21099542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/>
                <a:cs typeface="Arial Narrow"/>
              </a:defRPr>
            </a:pPr>
            <a:endParaRPr lang="ru-RU"/>
          </a:p>
        </c:txPr>
        <c:crossAx val="-2110082408"/>
        <c:crosses val="autoZero"/>
        <c:crossBetween val="between"/>
        <c:majorUnit val="250"/>
        <c:min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accent2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'КО и СК'!$A$17</c:f>
              <c:strCache>
                <c:ptCount val="1"/>
                <c:pt idx="0">
                  <c:v>Доля занятых в сфере культуры от общей численности занятых в экономике, %</c:v>
                </c:pt>
              </c:strCache>
            </c:strRef>
          </c:tx>
          <c:spPr>
            <a:ln w="95250" cap="rnd" cmpd="tri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2">
                  <a:lumMod val="75000"/>
                </a:schemeClr>
              </a:solidFill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 и СК'!$B$1:$L$1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'КО и СК'!$B$17:$L$17</c:f>
              <c:numCache>
                <c:formatCode>0.00</c:formatCode>
                <c:ptCount val="11"/>
                <c:pt idx="0">
                  <c:v>1.1841213967948041</c:v>
                </c:pt>
                <c:pt idx="1">
                  <c:v>1.182246743857204</c:v>
                </c:pt>
                <c:pt idx="2">
                  <c:v>1.185540664128643</c:v>
                </c:pt>
                <c:pt idx="3">
                  <c:v>1.1252046113078511</c:v>
                </c:pt>
                <c:pt idx="4">
                  <c:v>1.088216946259444</c:v>
                </c:pt>
                <c:pt idx="5">
                  <c:v>1.0647973207868751</c:v>
                </c:pt>
                <c:pt idx="6">
                  <c:v>1.0444433651448599</c:v>
                </c:pt>
                <c:pt idx="7">
                  <c:v>1.011615951550666</c:v>
                </c:pt>
                <c:pt idx="8">
                  <c:v>0.98003690666131804</c:v>
                </c:pt>
                <c:pt idx="9">
                  <c:v>0.98001043467956594</c:v>
                </c:pt>
                <c:pt idx="10">
                  <c:v>0.98792567767429595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16-264D-8D71-B64506FAF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3657448"/>
        <c:axId val="1820997592"/>
      </c:lineChart>
      <c:catAx>
        <c:axId val="-2083657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ru-RU"/>
          </a:p>
        </c:txPr>
        <c:crossAx val="1820997592"/>
        <c:crosses val="autoZero"/>
        <c:auto val="1"/>
        <c:lblAlgn val="ctr"/>
        <c:lblOffset val="100"/>
        <c:noMultiLvlLbl val="0"/>
      </c:catAx>
      <c:valAx>
        <c:axId val="182099759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ru-RU"/>
          </a:p>
        </c:txPr>
        <c:crossAx val="-20836574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Средняя заработная плата в сфере культуры, рубли</a:t>
            </a:r>
          </a:p>
          <a:p>
            <a:pPr>
              <a:defRPr/>
            </a:pPr>
            <a:r>
              <a:rPr lang="ru-RU" sz="1600" b="1" i="1" dirty="0">
                <a:solidFill>
                  <a:schemeClr val="accent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(темпы роста, 2010 = 1)</a:t>
            </a:r>
          </a:p>
        </c:rich>
      </c:tx>
      <c:layout>
        <c:manualLayout>
          <c:xMode val="edge"/>
          <c:yMode val="edge"/>
          <c:x val="0.240825324963893"/>
          <c:y val="8.915171094066989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031621486501502E-2"/>
          <c:y val="0.19038347871380101"/>
          <c:w val="0.92780119338592004"/>
          <c:h val="0.68625266577655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'КО и СК'!$A$19</c:f>
              <c:strCache>
                <c:ptCount val="1"/>
                <c:pt idx="0">
                  <c:v>Средняя заработная плата в сфере культуры, рубли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B70-794E-AE59-E5574210B1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>
                    <a:latin typeface="Arial Narrow" panose="020B0604020202020204" pitchFamily="34" charset="0"/>
                    <a:cs typeface="Arial Narrow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'КО и СК'!$B$1:$L$1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'КО и СК'!$B$19:$L$19</c:f>
              <c:numCache>
                <c:formatCode>#,##0</c:formatCode>
                <c:ptCount val="11"/>
                <c:pt idx="0" formatCode="General">
                  <c:v>11734</c:v>
                </c:pt>
                <c:pt idx="1">
                  <c:v>13042</c:v>
                </c:pt>
                <c:pt idx="2">
                  <c:v>15454</c:v>
                </c:pt>
                <c:pt idx="3">
                  <c:v>20007</c:v>
                </c:pt>
                <c:pt idx="4">
                  <c:v>23732</c:v>
                </c:pt>
                <c:pt idx="5">
                  <c:v>25578</c:v>
                </c:pt>
                <c:pt idx="6">
                  <c:v>26948</c:v>
                </c:pt>
                <c:pt idx="7">
                  <c:v>31528</c:v>
                </c:pt>
                <c:pt idx="8">
                  <c:v>37287</c:v>
                </c:pt>
                <c:pt idx="9">
                  <c:v>39956.004689907793</c:v>
                </c:pt>
                <c:pt idx="10">
                  <c:v>41668.903679483687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70-794E-AE59-E5574210B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5548008"/>
        <c:axId val="2125544840"/>
      </c:barChart>
      <c:catAx>
        <c:axId val="212554800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 Narrow"/>
                <a:cs typeface="Arial Narrow"/>
              </a:defRPr>
            </a:pPr>
            <a:endParaRPr lang="ru-RU"/>
          </a:p>
        </c:txPr>
        <c:crossAx val="2125544840"/>
        <c:crossesAt val="0"/>
        <c:auto val="1"/>
        <c:lblAlgn val="ctr"/>
        <c:lblOffset val="100"/>
        <c:noMultiLvlLbl val="0"/>
      </c:catAx>
      <c:valAx>
        <c:axId val="2125544840"/>
        <c:scaling>
          <c:orientation val="minMax"/>
          <c:max val="4500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/>
                <a:cs typeface="Arial Narrow"/>
              </a:defRPr>
            </a:pPr>
            <a:endParaRPr lang="ru-RU"/>
          </a:p>
        </c:txPr>
        <c:crossAx val="2125548008"/>
        <c:crosses val="autoZero"/>
        <c:crossBetween val="between"/>
        <c:minorUnit val="150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Сеть!$A$4</c:f>
              <c:strCache>
                <c:ptCount val="1"/>
                <c:pt idx="0">
                  <c:v>Библиотеки, тыс. ед.</c:v>
                </c:pt>
              </c:strCache>
            </c:strRef>
          </c:tx>
          <c:spPr>
            <a:ln w="114300" cmpd="tri">
              <a:solidFill>
                <a:schemeClr val="accent2"/>
              </a:solidFill>
            </a:ln>
          </c:spPr>
          <c:marker>
            <c:symbol val="circle"/>
            <c:size val="11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2">
                        <a:lumMod val="75000"/>
                      </a:schemeClr>
                    </a:solidFill>
                    <a:latin typeface="Arial Narrow"/>
                    <a:cs typeface="Arial Narrow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Сеть!$B$1:$I$1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2020</c:v>
                </c:pt>
              </c:numCache>
            </c:numRef>
          </c:cat>
          <c:val>
            <c:numRef>
              <c:f>Сеть!$B$4:$I$4</c:f>
              <c:numCache>
                <c:formatCode>General</c:formatCode>
                <c:ptCount val="7"/>
                <c:pt idx="0">
                  <c:v>50.2</c:v>
                </c:pt>
                <c:pt idx="1">
                  <c:v>50.1</c:v>
                </c:pt>
                <c:pt idx="2">
                  <c:v>48.8</c:v>
                </c:pt>
                <c:pt idx="3">
                  <c:v>48.1</c:v>
                </c:pt>
                <c:pt idx="4">
                  <c:v>45.2</c:v>
                </c:pt>
                <c:pt idx="5" formatCode="0.0">
                  <c:v>38.700000000000003</c:v>
                </c:pt>
                <c:pt idx="6">
                  <c:v>36.6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19-C343-A3DF-382CFBE87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171624"/>
        <c:axId val="2132164648"/>
      </c:lineChart>
      <c:catAx>
        <c:axId val="213217162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defRPr>
            </a:pPr>
            <a:endParaRPr lang="ru-RU"/>
          </a:p>
        </c:txPr>
        <c:crossAx val="2132164648"/>
        <c:crosses val="autoZero"/>
        <c:auto val="1"/>
        <c:lblAlgn val="ctr"/>
        <c:lblOffset val="100"/>
        <c:noMultiLvlLbl val="0"/>
      </c:catAx>
      <c:valAx>
        <c:axId val="2132164648"/>
        <c:scaling>
          <c:orientation val="minMax"/>
          <c:max val="60"/>
          <c:min val="3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/>
                <a:cs typeface="Arial Narrow"/>
              </a:defRPr>
            </a:pPr>
            <a:endParaRPr lang="ru-RU"/>
          </a:p>
        </c:txPr>
        <c:crossAx val="2132171624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50667097595218"/>
          <c:y val="2.7064982261832654E-2"/>
          <c:w val="0.76295585412667899"/>
          <c:h val="0.950956937799043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470-D547-A1CF-19524BD8AF14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470-D547-A1CF-19524BD8AF1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shade val="62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shade val="62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470-D547-A1CF-19524BD8AF1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shade val="73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shade val="73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470-D547-A1CF-19524BD8AF1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1">
                      <a:shade val="83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shade val="83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470-D547-A1CF-19524BD8AF1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1">
                      <a:shade val="94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shade val="94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6470-D547-A1CF-19524BD8AF1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tint val="95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95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6470-D547-A1CF-19524BD8AF1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1">
                      <a:tint val="84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84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6470-D547-A1CF-19524BD8AF1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74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74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6470-D547-A1CF-19524BD8AF1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tint val="63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63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6470-D547-A1CF-19524BD8AF1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1">
                      <a:tint val="52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2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5-6470-D547-A1CF-19524BD8AF1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1">
                      <a:tint val="41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41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7-6470-D547-A1CF-19524BD8AF14}"/>
              </c:ext>
            </c:extLst>
          </c:dPt>
          <c:dLbls>
            <c:dLbl>
              <c:idx val="1"/>
              <c:layout>
                <c:manualLayout>
                  <c:x val="0"/>
                  <c:y val="3.349282296650710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70-D547-A1CF-19524BD8AF14}"/>
                </c:ext>
              </c:extLst>
            </c:dLbl>
            <c:dLbl>
              <c:idx val="2"/>
              <c:layout>
                <c:manualLayout>
                  <c:x val="-1.40753332418801E-16"/>
                  <c:y val="1.196172248803840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70-D547-A1CF-19524BD8AF14}"/>
                </c:ext>
              </c:extLst>
            </c:dLbl>
            <c:dLbl>
              <c:idx val="6"/>
              <c:layout>
                <c:manualLayout>
                  <c:x val="-0.19014957933966933"/>
                  <c:y val="0.1687848057454356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70-D547-A1CF-19524BD8AF14}"/>
                </c:ext>
              </c:extLst>
            </c:dLbl>
            <c:dLbl>
              <c:idx val="7"/>
              <c:layout>
                <c:manualLayout>
                  <c:x val="-2.2869022869022902E-2"/>
                  <c:y val="8.528830196673839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70-D547-A1CF-19524BD8AF14}"/>
                </c:ext>
              </c:extLst>
            </c:dLbl>
            <c:dLbl>
              <c:idx val="8"/>
              <c:layout>
                <c:manualLayout>
                  <c:x val="-0.18079443193180555"/>
                  <c:y val="-2.407372155403651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70-D547-A1CF-19524BD8AF14}"/>
                </c:ext>
              </c:extLst>
            </c:dLbl>
            <c:dLbl>
              <c:idx val="9"/>
              <c:layout>
                <c:manualLayout>
                  <c:x val="-0.24700361575986507"/>
                  <c:y val="-0.126013325257419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70-D547-A1CF-19524BD8AF14}"/>
                </c:ext>
              </c:extLst>
            </c:dLbl>
            <c:dLbl>
              <c:idx val="10"/>
              <c:layout>
                <c:manualLayout>
                  <c:x val="-0.21934393653230452"/>
                  <c:y val="-0.2123507830751925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70-D547-A1CF-19524BD8AF14}"/>
                </c:ext>
              </c:extLst>
            </c:dLbl>
            <c:dLbl>
              <c:idx val="11"/>
              <c:layout>
                <c:manualLayout>
                  <c:x val="-8.6465392734140653E-2"/>
                  <c:y val="-0.1512235009085402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70-D547-A1CF-19524BD8A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 Narrow"/>
                    <a:ea typeface="+mn-ea"/>
                    <a:cs typeface="Arial Narrow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'По видам КД'!$A$4:$A$15</c:f>
              <c:strCache>
                <c:ptCount val="12"/>
                <c:pt idx="0">
                  <c:v>Библиотеки</c:v>
                </c:pt>
                <c:pt idx="1">
                  <c:v>Культурно-досуговые учреждения</c:v>
                </c:pt>
                <c:pt idx="2">
                  <c:v>Концертные организации</c:v>
                </c:pt>
                <c:pt idx="3">
                  <c:v>Музеи</c:v>
                </c:pt>
                <c:pt idx="4">
                  <c:v>Театры</c:v>
                </c:pt>
                <c:pt idx="5">
                  <c:v>Ремонтно-реставрационные работы на ОКН</c:v>
                </c:pt>
                <c:pt idx="6">
                  <c:v>Парки культуры и отдыха</c:v>
                </c:pt>
                <c:pt idx="7">
                  <c:v>ДШИ</c:v>
                </c:pt>
                <c:pt idx="8">
                  <c:v>Цирки</c:v>
                </c:pt>
                <c:pt idx="9">
                  <c:v>Зоопарки</c:v>
                </c:pt>
                <c:pt idx="10">
                  <c:v>Кинематография</c:v>
                </c:pt>
                <c:pt idx="11">
                  <c:v>Прочие</c:v>
                </c:pt>
              </c:strCache>
            </c:strRef>
          </c:cat>
          <c:val>
            <c:numRef>
              <c:f>'По видам КД'!$F$4:$F$15</c:f>
              <c:numCache>
                <c:formatCode>General</c:formatCode>
                <c:ptCount val="12"/>
                <c:pt idx="0">
                  <c:v>85.3</c:v>
                </c:pt>
                <c:pt idx="1">
                  <c:v>164.5</c:v>
                </c:pt>
                <c:pt idx="2">
                  <c:v>34.4</c:v>
                </c:pt>
                <c:pt idx="3">
                  <c:v>73.3</c:v>
                </c:pt>
                <c:pt idx="4">
                  <c:v>90.3</c:v>
                </c:pt>
                <c:pt idx="5">
                  <c:v>46.7</c:v>
                </c:pt>
                <c:pt idx="6">
                  <c:v>20.2</c:v>
                </c:pt>
                <c:pt idx="7">
                  <c:v>95.5</c:v>
                </c:pt>
                <c:pt idx="8">
                  <c:v>2.63</c:v>
                </c:pt>
                <c:pt idx="9">
                  <c:v>4.5</c:v>
                </c:pt>
                <c:pt idx="10">
                  <c:v>10.3</c:v>
                </c:pt>
                <c:pt idx="11">
                  <c:v>24.299999999999955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470-D547-A1CF-19524BD8A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8"/>
        <c:holeSize val="5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C0000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4574707854315422E-2"/>
          <c:y val="0.12843272277814377"/>
          <c:w val="0.93846450083310629"/>
          <c:h val="0.763662582039963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'Фин-е 2010-2021'!$A$3</c:f>
              <c:strCache>
                <c:ptCount val="1"/>
                <c:pt idx="0">
                  <c:v>Поступление бюджетных средств в ОБ МК РФ, млрд. руб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Arial Narrow" panose="020B0604020202020204" pitchFamily="34" charset="0"/>
                    <a:ea typeface="+mn-ea"/>
                    <a:cs typeface="Arial Narrow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'Фин-е 2010-2021'!$B$1:$M$1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'Фин-е 2010-2021'!$B$3:$M$3</c:f>
              <c:numCache>
                <c:formatCode>General</c:formatCode>
                <c:ptCount val="12"/>
                <c:pt idx="0">
                  <c:v>31.8</c:v>
                </c:pt>
                <c:pt idx="1">
                  <c:v>36.6</c:v>
                </c:pt>
                <c:pt idx="2">
                  <c:v>42.3</c:v>
                </c:pt>
                <c:pt idx="3">
                  <c:v>47.2</c:v>
                </c:pt>
                <c:pt idx="4">
                  <c:v>51.6</c:v>
                </c:pt>
                <c:pt idx="5">
                  <c:v>51.3</c:v>
                </c:pt>
                <c:pt idx="6">
                  <c:v>52.8</c:v>
                </c:pt>
                <c:pt idx="7">
                  <c:v>59.8</c:v>
                </c:pt>
                <c:pt idx="8">
                  <c:v>69.2</c:v>
                </c:pt>
                <c:pt idx="9">
                  <c:v>74.5</c:v>
                </c:pt>
                <c:pt idx="10">
                  <c:v>77.400000000000006</c:v>
                </c:pt>
                <c:pt idx="11">
                  <c:v>85.3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7-3648-8F34-4A9A40734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18"/>
        <c:axId val="1711442000"/>
        <c:axId val="1711443648"/>
      </c:barChart>
      <c:catAx>
        <c:axId val="171144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ru-RU"/>
          </a:p>
        </c:txPr>
        <c:crossAx val="1711443648"/>
        <c:crosses val="autoZero"/>
        <c:auto val="1"/>
        <c:lblAlgn val="ctr"/>
        <c:lblOffset val="100"/>
        <c:noMultiLvlLbl val="0"/>
      </c:catAx>
      <c:valAx>
        <c:axId val="171144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pPr>
            <a:endParaRPr lang="ru-RU"/>
          </a:p>
        </c:txPr>
        <c:crossAx val="17114420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 Narrow"/>
                <a:cs typeface="Arial Narrow"/>
              </a:defRPr>
            </a:pPr>
            <a:r>
              <a:rPr lang="ru-RU">
                <a:solidFill>
                  <a:srgbClr val="C00000"/>
                </a:solidFill>
              </a:rPr>
              <a:t>Темпы роста бюджетного финансирования ОБ в сопоставимых ценах (2010 =1)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'Фин-е 2010-2021'!$A$7</c:f>
              <c:strCache>
                <c:ptCount val="1"/>
                <c:pt idx="0">
                  <c:v>Темпы роста поступлений бюджетных средств в ОБ, (2010=1), разы</c:v>
                </c:pt>
              </c:strCache>
            </c:strRef>
          </c:tx>
          <c:spPr>
            <a:ln w="114300" cmpd="tri">
              <a:solidFill>
                <a:schemeClr val="accent2"/>
              </a:solidFill>
            </a:ln>
          </c:spPr>
          <c:marker>
            <c:symbol val="circle"/>
            <c:size val="11"/>
            <c:spPr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Arial Narrow"/>
                    <a:cs typeface="Arial Narrow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'Фин-е 2010-2021'!$B$1:$M$1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'Фин-е 2010-2021'!$B$7:$M$7</c:f>
              <c:numCache>
                <c:formatCode>0.00</c:formatCode>
                <c:ptCount val="12"/>
                <c:pt idx="0">
                  <c:v>1</c:v>
                </c:pt>
                <c:pt idx="1">
                  <c:v>1.0008203445447088</c:v>
                </c:pt>
                <c:pt idx="2">
                  <c:v>1.0710053778142374</c:v>
                </c:pt>
                <c:pt idx="3">
                  <c:v>1.1274243684560419</c:v>
                </c:pt>
                <c:pt idx="4">
                  <c:v>1.151890888094641</c:v>
                </c:pt>
                <c:pt idx="5">
                  <c:v>1.060364674118129</c:v>
                </c:pt>
                <c:pt idx="6">
                  <c:v>1.0493937395680988</c:v>
                </c:pt>
                <c:pt idx="7">
                  <c:v>1.1319218186539015</c:v>
                </c:pt>
                <c:pt idx="8">
                  <c:v>1.1907721169177559</c:v>
                </c:pt>
                <c:pt idx="9">
                  <c:v>1.244633855861339</c:v>
                </c:pt>
                <c:pt idx="10">
                  <c:v>1.2802798916029987</c:v>
                </c:pt>
                <c:pt idx="11">
                  <c:v>1.2163400467091663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72-AF41-B446-85AECE16B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149672"/>
        <c:axId val="2132147000"/>
      </c:lineChart>
      <c:catAx>
        <c:axId val="213214967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Arial Narrow"/>
                <a:cs typeface="Arial Narrow"/>
              </a:defRPr>
            </a:pPr>
            <a:endParaRPr lang="ru-RU"/>
          </a:p>
        </c:txPr>
        <c:crossAx val="2132147000"/>
        <c:crosses val="autoZero"/>
        <c:auto val="1"/>
        <c:lblAlgn val="ctr"/>
        <c:lblOffset val="100"/>
        <c:noMultiLvlLbl val="0"/>
      </c:catAx>
      <c:valAx>
        <c:axId val="2132147000"/>
        <c:scaling>
          <c:orientation val="minMax"/>
          <c:max val="1.4"/>
          <c:min val="0.8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  <a:latin typeface="Arial Narrow"/>
                <a:cs typeface="Arial Narrow"/>
              </a:defRPr>
            </a:pPr>
            <a:endParaRPr lang="ru-RU"/>
          </a:p>
        </c:txPr>
        <c:crossAx val="2132149672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8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2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BCFF9-CAEC-D044-93A1-B6F68E2F16F8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F247849-92CE-A54B-8E89-5474D8564016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800" b="1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rPr>
            <a:t>Оптимизация сети учреждений культуры</a:t>
          </a:r>
        </a:p>
      </dgm:t>
    </dgm:pt>
    <dgm:pt modelId="{EAFB1016-9D5B-5A41-B76A-36B6750E4A7F}" type="parTrans" cxnId="{13BBBC96-570B-9847-976D-1593B570B801}">
      <dgm:prSet/>
      <dgm:spPr/>
      <dgm:t>
        <a:bodyPr/>
        <a:lstStyle/>
        <a:p>
          <a:endParaRPr lang="ru-RU"/>
        </a:p>
      </dgm:t>
    </dgm:pt>
    <dgm:pt modelId="{3F82C4AE-F430-4C48-8514-3ABCEFE3832E}" type="sibTrans" cxnId="{13BBBC96-570B-9847-976D-1593B570B801}">
      <dgm:prSet/>
      <dgm:spPr/>
      <dgm:t>
        <a:bodyPr/>
        <a:lstStyle/>
        <a:p>
          <a:endParaRPr lang="ru-RU"/>
        </a:p>
      </dgm:t>
    </dgm:pt>
    <dgm:pt modelId="{9508A45D-1DBE-F641-A9E1-ADE92045FF61}">
      <dgm:prSet phldrT="[Текст]" custT="1"/>
      <dgm:spPr/>
      <dgm:t>
        <a:bodyPr/>
        <a:lstStyle/>
        <a:p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Слишком много учреждений и низкая производитель-</a:t>
          </a:r>
          <a:r>
            <a:rPr lang="ru-RU" sz="1800" b="0" dirty="0" err="1">
              <a:solidFill>
                <a:srgbClr val="1F497D"/>
              </a:solidFill>
              <a:latin typeface="Arial Narrow"/>
              <a:cs typeface="Arial Narrow"/>
            </a:rPr>
            <a:t>ность</a:t>
          </a: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 труда.</a:t>
          </a:r>
        </a:p>
      </dgm:t>
    </dgm:pt>
    <dgm:pt modelId="{F2A2E567-87A2-E848-B58F-78BC17A89BF8}" type="parTrans" cxnId="{DA93EA1B-4919-0642-A86C-209C7E78289E}">
      <dgm:prSet/>
      <dgm:spPr/>
      <dgm:t>
        <a:bodyPr/>
        <a:lstStyle/>
        <a:p>
          <a:endParaRPr lang="ru-RU"/>
        </a:p>
      </dgm:t>
    </dgm:pt>
    <dgm:pt modelId="{66C64D16-9B12-9D49-966B-0DF10FD4F51B}" type="sibTrans" cxnId="{DA93EA1B-4919-0642-A86C-209C7E78289E}">
      <dgm:prSet/>
      <dgm:spPr/>
      <dgm:t>
        <a:bodyPr/>
        <a:lstStyle/>
        <a:p>
          <a:endParaRPr lang="ru-RU"/>
        </a:p>
      </dgm:t>
    </dgm:pt>
    <dgm:pt modelId="{8A0473BB-AFA4-EF45-AFAC-8D7245CE370D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Избавление от непрофильных активов</a:t>
          </a:r>
        </a:p>
      </dgm:t>
    </dgm:pt>
    <dgm:pt modelId="{654504D1-E738-0343-9F5F-809A756459AA}" type="parTrans" cxnId="{6C3E1D96-D3D1-7D46-964D-3114C60122F4}">
      <dgm:prSet/>
      <dgm:spPr/>
      <dgm:t>
        <a:bodyPr/>
        <a:lstStyle/>
        <a:p>
          <a:endParaRPr lang="ru-RU"/>
        </a:p>
      </dgm:t>
    </dgm:pt>
    <dgm:pt modelId="{974CFF11-68DA-9942-AF16-31C698DBE7E3}" type="sibTrans" cxnId="{6C3E1D96-D3D1-7D46-964D-3114C60122F4}">
      <dgm:prSet/>
      <dgm:spPr/>
      <dgm:t>
        <a:bodyPr/>
        <a:lstStyle/>
        <a:p>
          <a:endParaRPr lang="ru-RU"/>
        </a:p>
      </dgm:t>
    </dgm:pt>
    <dgm:pt modelId="{9D9C7C81-9A33-C545-A576-BD2287C1E918}">
      <dgm:prSet phldrT="[Текст]" custT="1"/>
      <dgm:spPr/>
      <dgm:t>
        <a:bodyPr/>
        <a:lstStyle/>
        <a:p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Уязвимость тех видов деятельности, которые попадают в поле зрения разных ведомств</a:t>
          </a:r>
        </a:p>
      </dgm:t>
    </dgm:pt>
    <dgm:pt modelId="{288FED6C-E187-4C4D-8F0B-54EFCF6FDFC2}" type="parTrans" cxnId="{D9DA57FF-9AF0-764E-80AD-81436CC2BA23}">
      <dgm:prSet/>
      <dgm:spPr/>
      <dgm:t>
        <a:bodyPr/>
        <a:lstStyle/>
        <a:p>
          <a:endParaRPr lang="ru-RU"/>
        </a:p>
      </dgm:t>
    </dgm:pt>
    <dgm:pt modelId="{C8ED5FEC-0D23-EF43-8CF2-F6162A2735DB}" type="sibTrans" cxnId="{D9DA57FF-9AF0-764E-80AD-81436CC2BA23}">
      <dgm:prSet/>
      <dgm:spPr/>
      <dgm:t>
        <a:bodyPr/>
        <a:lstStyle/>
        <a:p>
          <a:endParaRPr lang="ru-RU"/>
        </a:p>
      </dgm:t>
    </dgm:pt>
    <dgm:pt modelId="{31AF8FDE-2FA9-804C-8EC1-1DEBAF6D41C1}">
      <dgm:prSet phldrT="[Текст]" custT="1"/>
      <dgm:spPr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Введение новых ОПФ для бюджетных учреждений</a:t>
          </a:r>
        </a:p>
      </dgm:t>
    </dgm:pt>
    <dgm:pt modelId="{20B6F2A6-A732-1F48-A82E-0CE4E673A9AB}" type="parTrans" cxnId="{1BC419CB-14F9-0B4B-B74B-C5C8D379ED06}">
      <dgm:prSet/>
      <dgm:spPr/>
      <dgm:t>
        <a:bodyPr/>
        <a:lstStyle/>
        <a:p>
          <a:endParaRPr lang="ru-RU"/>
        </a:p>
      </dgm:t>
    </dgm:pt>
    <dgm:pt modelId="{C6948330-0BF8-8944-8B4B-A21A4B08A9DD}" type="sibTrans" cxnId="{1BC419CB-14F9-0B4B-B74B-C5C8D379ED06}">
      <dgm:prSet/>
      <dgm:spPr/>
      <dgm:t>
        <a:bodyPr/>
        <a:lstStyle/>
        <a:p>
          <a:endParaRPr lang="ru-RU"/>
        </a:p>
      </dgm:t>
    </dgm:pt>
    <dgm:pt modelId="{5DD8F0F9-C5AB-B542-B03C-B793CCE6A86B}">
      <dgm:prSet phldrT="[Текст]" custT="1"/>
      <dgm:spPr/>
      <dgm:t>
        <a:bodyPr/>
        <a:lstStyle/>
        <a:p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1. Отмена субсидиарной ответствен-</a:t>
          </a:r>
          <a:r>
            <a:rPr lang="ru-RU" sz="1800" b="0" dirty="0" err="1">
              <a:solidFill>
                <a:srgbClr val="1F497D"/>
              </a:solidFill>
              <a:latin typeface="Arial Narrow"/>
              <a:cs typeface="Arial Narrow"/>
            </a:rPr>
            <a:t>ности</a:t>
          </a: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.</a:t>
          </a:r>
        </a:p>
        <a:p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2. </a:t>
          </a:r>
          <a:r>
            <a:rPr lang="ru-RU" sz="1800" b="0" dirty="0" err="1">
              <a:solidFill>
                <a:srgbClr val="1F497D"/>
              </a:solidFill>
              <a:latin typeface="Arial Narrow"/>
              <a:cs typeface="Arial Narrow"/>
            </a:rPr>
            <a:t>Финансирова-ние</a:t>
          </a: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 не по факту существования учреждения, а по результатам деятельности.</a:t>
          </a:r>
        </a:p>
      </dgm:t>
    </dgm:pt>
    <dgm:pt modelId="{706AF9EE-80B6-E74F-AD69-F2BABA5E18AF}" type="parTrans" cxnId="{79DF41A9-5817-7F40-A904-570A7EA10A51}">
      <dgm:prSet/>
      <dgm:spPr/>
      <dgm:t>
        <a:bodyPr/>
        <a:lstStyle/>
        <a:p>
          <a:endParaRPr lang="ru-RU"/>
        </a:p>
      </dgm:t>
    </dgm:pt>
    <dgm:pt modelId="{40DEDC57-AFB7-B84B-8039-5A3DA2C9ED17}" type="sibTrans" cxnId="{79DF41A9-5817-7F40-A904-570A7EA10A51}">
      <dgm:prSet/>
      <dgm:spPr/>
      <dgm:t>
        <a:bodyPr/>
        <a:lstStyle/>
        <a:p>
          <a:endParaRPr lang="ru-RU"/>
        </a:p>
      </dgm:t>
    </dgm:pt>
    <dgm:pt modelId="{FA121D71-F68C-674D-8E63-A9D706B86FAF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Оценка качества оказания услуг</a:t>
          </a:r>
        </a:p>
      </dgm:t>
    </dgm:pt>
    <dgm:pt modelId="{49CDB443-1E68-D24E-9332-05D3A6368E5D}" type="parTrans" cxnId="{453D6B1C-9374-6D4D-94CB-8A1130F2B730}">
      <dgm:prSet/>
      <dgm:spPr/>
      <dgm:t>
        <a:bodyPr/>
        <a:lstStyle/>
        <a:p>
          <a:endParaRPr lang="ru-RU"/>
        </a:p>
      </dgm:t>
    </dgm:pt>
    <dgm:pt modelId="{EB35C565-40EB-1F46-BCFF-840CC7AB8FB2}" type="sibTrans" cxnId="{453D6B1C-9374-6D4D-94CB-8A1130F2B730}">
      <dgm:prSet/>
      <dgm:spPr/>
      <dgm:t>
        <a:bodyPr/>
        <a:lstStyle/>
        <a:p>
          <a:endParaRPr lang="ru-RU"/>
        </a:p>
      </dgm:t>
    </dgm:pt>
    <dgm:pt modelId="{7133F0B4-1865-6748-831E-F656928715B3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Социальный заказ</a:t>
          </a:r>
        </a:p>
      </dgm:t>
    </dgm:pt>
    <dgm:pt modelId="{EFA56F9F-D51B-4348-A16B-B24D9D78BEE0}" type="parTrans" cxnId="{47B9612E-C18B-9945-BF01-22B0EFEE11AC}">
      <dgm:prSet/>
      <dgm:spPr/>
      <dgm:t>
        <a:bodyPr/>
        <a:lstStyle/>
        <a:p>
          <a:endParaRPr lang="ru-RU"/>
        </a:p>
      </dgm:t>
    </dgm:pt>
    <dgm:pt modelId="{574B8009-DA4A-DC41-AD2F-5B1305C2A611}" type="sibTrans" cxnId="{47B9612E-C18B-9945-BF01-22B0EFEE11AC}">
      <dgm:prSet/>
      <dgm:spPr/>
      <dgm:t>
        <a:bodyPr/>
        <a:lstStyle/>
        <a:p>
          <a:endParaRPr lang="ru-RU"/>
        </a:p>
      </dgm:t>
    </dgm:pt>
    <dgm:pt modelId="{7886E65B-1DB1-3D48-9B69-7D3E022FB61C}">
      <dgm:prSet phldrT="[Текст]" custT="1"/>
      <dgm:spPr/>
      <dgm:t>
        <a:bodyPr/>
        <a:lstStyle/>
        <a:p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Оценка удовлетворен-</a:t>
          </a:r>
          <a:r>
            <a:rPr lang="ru-RU" sz="1800" b="0" dirty="0" err="1">
              <a:solidFill>
                <a:srgbClr val="1F497D"/>
              </a:solidFill>
              <a:latin typeface="Arial Narrow"/>
              <a:cs typeface="Arial Narrow"/>
            </a:rPr>
            <a:t>ности</a:t>
          </a: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 </a:t>
          </a:r>
          <a:r>
            <a:rPr lang="ru-RU" sz="1800" b="0" dirty="0" err="1">
              <a:solidFill>
                <a:srgbClr val="1F497D"/>
              </a:solidFill>
              <a:latin typeface="Arial Narrow"/>
              <a:cs typeface="Arial Narrow"/>
            </a:rPr>
            <a:t>потре-бителя</a:t>
          </a: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 услуг.</a:t>
          </a:r>
        </a:p>
      </dgm:t>
    </dgm:pt>
    <dgm:pt modelId="{2814C6A1-909A-8644-B49B-5655AD9F4DF7}" type="parTrans" cxnId="{B0E2EC30-EC30-064C-B697-0AE0A78232B9}">
      <dgm:prSet/>
      <dgm:spPr/>
      <dgm:t>
        <a:bodyPr/>
        <a:lstStyle/>
        <a:p>
          <a:endParaRPr lang="ru-RU"/>
        </a:p>
      </dgm:t>
    </dgm:pt>
    <dgm:pt modelId="{9F08D4B1-827B-534F-A74D-A8BEBF43E88D}" type="sibTrans" cxnId="{B0E2EC30-EC30-064C-B697-0AE0A78232B9}">
      <dgm:prSet/>
      <dgm:spPr/>
      <dgm:t>
        <a:bodyPr/>
        <a:lstStyle/>
        <a:p>
          <a:endParaRPr lang="ru-RU"/>
        </a:p>
      </dgm:t>
    </dgm:pt>
    <dgm:pt modelId="{EE94477B-75D9-594B-8099-194F35A8FBBA}">
      <dgm:prSet phldrT="[Текст]"/>
      <dgm:spPr/>
      <dgm:t>
        <a:bodyPr/>
        <a:lstStyle/>
        <a:p>
          <a:endParaRPr lang="ru-RU" dirty="0">
            <a:solidFill>
              <a:srgbClr val="1F497D"/>
            </a:solidFill>
          </a:endParaRPr>
        </a:p>
      </dgm:t>
    </dgm:pt>
    <dgm:pt modelId="{B7C84E65-2FBD-334C-955B-A51FDCC72ED5}" type="parTrans" cxnId="{11959901-605A-DA44-9E86-5B1384049445}">
      <dgm:prSet/>
      <dgm:spPr/>
      <dgm:t>
        <a:bodyPr/>
        <a:lstStyle/>
        <a:p>
          <a:endParaRPr lang="ru-RU"/>
        </a:p>
      </dgm:t>
    </dgm:pt>
    <dgm:pt modelId="{9D3638C5-B713-CD4A-80ED-AFA850B17F3E}" type="sibTrans" cxnId="{11959901-605A-DA44-9E86-5B1384049445}">
      <dgm:prSet/>
      <dgm:spPr/>
      <dgm:t>
        <a:bodyPr/>
        <a:lstStyle/>
        <a:p>
          <a:endParaRPr lang="ru-RU"/>
        </a:p>
      </dgm:t>
    </dgm:pt>
    <dgm:pt modelId="{6708DE3D-AA3F-4B48-AA7A-3DEA6FBA4515}">
      <dgm:prSet phldrT="[Текст]"/>
      <dgm:spPr/>
      <dgm:t>
        <a:bodyPr/>
        <a:lstStyle/>
        <a:p>
          <a:endParaRPr lang="ru-RU" dirty="0">
            <a:solidFill>
              <a:srgbClr val="1F497D"/>
            </a:solidFill>
          </a:endParaRPr>
        </a:p>
      </dgm:t>
    </dgm:pt>
    <dgm:pt modelId="{74E1F76C-2E42-2646-9872-470CE620B153}" type="parTrans" cxnId="{6823255E-56B2-6E46-ADE8-3B2B2ABE13F5}">
      <dgm:prSet/>
      <dgm:spPr/>
      <dgm:t>
        <a:bodyPr/>
        <a:lstStyle/>
        <a:p>
          <a:endParaRPr lang="ru-RU"/>
        </a:p>
      </dgm:t>
    </dgm:pt>
    <dgm:pt modelId="{4B14571C-6808-BB48-9614-645097FB12B2}" type="sibTrans" cxnId="{6823255E-56B2-6E46-ADE8-3B2B2ABE13F5}">
      <dgm:prSet/>
      <dgm:spPr/>
      <dgm:t>
        <a:bodyPr/>
        <a:lstStyle/>
        <a:p>
          <a:endParaRPr lang="ru-RU"/>
        </a:p>
      </dgm:t>
    </dgm:pt>
    <dgm:pt modelId="{FE5F3984-0BE1-874A-BF7E-E11B9061F4CC}">
      <dgm:prSet phldrT="[Текст]" custT="1"/>
      <dgm:spPr/>
      <dgm:t>
        <a:bodyPr/>
        <a:lstStyle/>
        <a:p>
          <a:r>
            <a:rPr lang="ru-RU" sz="1800" dirty="0">
              <a:solidFill>
                <a:srgbClr val="1F497D"/>
              </a:solidFill>
              <a:latin typeface="Arial Narrow"/>
              <a:cs typeface="Arial Narrow"/>
            </a:rPr>
            <a:t>Конкуренция частных и </a:t>
          </a:r>
          <a:r>
            <a:rPr lang="ru-RU" sz="1800" dirty="0" err="1">
              <a:solidFill>
                <a:srgbClr val="1F497D"/>
              </a:solidFill>
              <a:latin typeface="Arial Narrow"/>
              <a:cs typeface="Arial Narrow"/>
            </a:rPr>
            <a:t>государствен-ных</a:t>
          </a:r>
          <a:r>
            <a:rPr lang="ru-RU" sz="1800" dirty="0">
              <a:solidFill>
                <a:srgbClr val="1F497D"/>
              </a:solidFill>
              <a:latin typeface="Arial Narrow"/>
              <a:cs typeface="Arial Narrow"/>
            </a:rPr>
            <a:t> учреждений за бюджетные деньги.</a:t>
          </a:r>
        </a:p>
      </dgm:t>
    </dgm:pt>
    <dgm:pt modelId="{AFBA421C-2951-1240-AD51-18D82369BCBF}" type="parTrans" cxnId="{6B59716D-DEF2-E64B-91F4-C9FAF168ADD7}">
      <dgm:prSet/>
      <dgm:spPr/>
      <dgm:t>
        <a:bodyPr/>
        <a:lstStyle/>
        <a:p>
          <a:endParaRPr lang="ru-RU"/>
        </a:p>
      </dgm:t>
    </dgm:pt>
    <dgm:pt modelId="{93310BE7-B48F-B64A-BBAB-549E2BDFBE4E}" type="sibTrans" cxnId="{6B59716D-DEF2-E64B-91F4-C9FAF168ADD7}">
      <dgm:prSet/>
      <dgm:spPr/>
      <dgm:t>
        <a:bodyPr/>
        <a:lstStyle/>
        <a:p>
          <a:endParaRPr lang="ru-RU"/>
        </a:p>
      </dgm:t>
    </dgm:pt>
    <dgm:pt modelId="{10DB2DE1-A7A3-2C46-A4CA-A3DAD6D2DC44}" type="pres">
      <dgm:prSet presAssocID="{540BCFF9-CAEC-D044-93A1-B6F68E2F16F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08EE982-AF68-EE4F-B98C-2B48A7C31059}" type="pres">
      <dgm:prSet presAssocID="{3F247849-92CE-A54B-8E89-5474D8564016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94033D1C-DEB8-4642-BD3E-ADA55AC1D6A9}" type="pres">
      <dgm:prSet presAssocID="{3F247849-92CE-A54B-8E89-5474D8564016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EB4C927C-309B-4247-AD3B-98A747B0EA47}" type="pres">
      <dgm:prSet presAssocID="{8A0473BB-AFA4-EF45-AFAC-8D7245CE370D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E543A8EC-7BCF-534A-8437-ACE054A966CE}" type="pres">
      <dgm:prSet presAssocID="{8A0473BB-AFA4-EF45-AFAC-8D7245CE370D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D474341B-2E42-0C4C-8743-D21B7597B14F}" type="pres">
      <dgm:prSet presAssocID="{31AF8FDE-2FA9-804C-8EC1-1DEBAF6D41C1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B169C530-9225-594C-BC14-3189B0C506FA}" type="pres">
      <dgm:prSet presAssocID="{31AF8FDE-2FA9-804C-8EC1-1DEBAF6D41C1}" presName="childText3" presStyleLbl="solidAlignAcc1" presStyleIdx="2" presStyleCnt="5" custScaleY="118766" custLinFactNeighborX="-1689" custLinFactNeighborY="8817">
        <dgm:presLayoutVars>
          <dgm:chMax val="0"/>
          <dgm:chPref val="0"/>
          <dgm:bulletEnabled val="1"/>
        </dgm:presLayoutVars>
      </dgm:prSet>
      <dgm:spPr/>
    </dgm:pt>
    <dgm:pt modelId="{0EEFB594-9CFA-3946-AFCE-CC228FC8DEBC}" type="pres">
      <dgm:prSet presAssocID="{FA121D71-F68C-674D-8E63-A9D706B86FAF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7D224EB5-C084-454F-9FCC-E4EB832B8601}" type="pres">
      <dgm:prSet presAssocID="{FA121D71-F68C-674D-8E63-A9D706B86FAF}" presName="childText4" presStyleLbl="solidAlignAcc1" presStyleIdx="3" presStyleCnt="5" custScaleY="114237" custLinFactNeighborX="-1881" custLinFactNeighborY="6029">
        <dgm:presLayoutVars>
          <dgm:chMax val="0"/>
          <dgm:chPref val="0"/>
          <dgm:bulletEnabled val="1"/>
        </dgm:presLayoutVars>
      </dgm:prSet>
      <dgm:spPr/>
    </dgm:pt>
    <dgm:pt modelId="{CEDC6C60-5416-754C-B29C-419DA6A8ADA9}" type="pres">
      <dgm:prSet presAssocID="{7133F0B4-1865-6748-831E-F656928715B3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773946CB-F28E-0F4A-9DFF-C0F122DDBEF7}" type="pres">
      <dgm:prSet presAssocID="{7133F0B4-1865-6748-831E-F656928715B3}" presName="childText5" presStyleLbl="solidAlignAcc1" presStyleIdx="4" presStyleCnt="5" custScaleY="107721" custLinFactNeighborX="-2019" custLinFactNeighborY="3459">
        <dgm:presLayoutVars>
          <dgm:chMax val="0"/>
          <dgm:chPref val="0"/>
          <dgm:bulletEnabled val="1"/>
        </dgm:presLayoutVars>
      </dgm:prSet>
      <dgm:spPr/>
    </dgm:pt>
  </dgm:ptLst>
  <dgm:cxnLst>
    <dgm:cxn modelId="{11959901-605A-DA44-9E86-5B1384049445}" srcId="{540BCFF9-CAEC-D044-93A1-B6F68E2F16F8}" destId="{EE94477B-75D9-594B-8099-194F35A8FBBA}" srcOrd="6" destOrd="0" parTransId="{B7C84E65-2FBD-334C-955B-A51FDCC72ED5}" sibTransId="{9D3638C5-B713-CD4A-80ED-AFA850B17F3E}"/>
    <dgm:cxn modelId="{60F14803-A910-D94C-A099-3E351D928420}" type="presOf" srcId="{9D9C7C81-9A33-C545-A576-BD2287C1E918}" destId="{E543A8EC-7BCF-534A-8437-ACE054A966CE}" srcOrd="0" destOrd="0" presId="urn:microsoft.com/office/officeart/2009/3/layout/IncreasingArrowsProcess"/>
    <dgm:cxn modelId="{DA93EA1B-4919-0642-A86C-209C7E78289E}" srcId="{3F247849-92CE-A54B-8E89-5474D8564016}" destId="{9508A45D-1DBE-F641-A9E1-ADE92045FF61}" srcOrd="0" destOrd="0" parTransId="{F2A2E567-87A2-E848-B58F-78BC17A89BF8}" sibTransId="{66C64D16-9B12-9D49-966B-0DF10FD4F51B}"/>
    <dgm:cxn modelId="{453D6B1C-9374-6D4D-94CB-8A1130F2B730}" srcId="{540BCFF9-CAEC-D044-93A1-B6F68E2F16F8}" destId="{FA121D71-F68C-674D-8E63-A9D706B86FAF}" srcOrd="3" destOrd="0" parTransId="{49CDB443-1E68-D24E-9332-05D3A6368E5D}" sibTransId="{EB35C565-40EB-1F46-BCFF-840CC7AB8FB2}"/>
    <dgm:cxn modelId="{47B9612E-C18B-9945-BF01-22B0EFEE11AC}" srcId="{540BCFF9-CAEC-D044-93A1-B6F68E2F16F8}" destId="{7133F0B4-1865-6748-831E-F656928715B3}" srcOrd="4" destOrd="0" parTransId="{EFA56F9F-D51B-4348-A16B-B24D9D78BEE0}" sibTransId="{574B8009-DA4A-DC41-AD2F-5B1305C2A611}"/>
    <dgm:cxn modelId="{B0E2EC30-EC30-064C-B697-0AE0A78232B9}" srcId="{FA121D71-F68C-674D-8E63-A9D706B86FAF}" destId="{7886E65B-1DB1-3D48-9B69-7D3E022FB61C}" srcOrd="0" destOrd="0" parTransId="{2814C6A1-909A-8644-B49B-5655AD9F4DF7}" sibTransId="{9F08D4B1-827B-534F-A74D-A8BEBF43E88D}"/>
    <dgm:cxn modelId="{B014E031-1068-F44C-9A78-752E856D8602}" type="presOf" srcId="{7886E65B-1DB1-3D48-9B69-7D3E022FB61C}" destId="{7D224EB5-C084-454F-9FCC-E4EB832B8601}" srcOrd="0" destOrd="0" presId="urn:microsoft.com/office/officeart/2009/3/layout/IncreasingArrowsProcess"/>
    <dgm:cxn modelId="{3CF9EC34-B74B-CB4A-9583-1F075D9C509B}" type="presOf" srcId="{8A0473BB-AFA4-EF45-AFAC-8D7245CE370D}" destId="{EB4C927C-309B-4247-AD3B-98A747B0EA47}" srcOrd="0" destOrd="0" presId="urn:microsoft.com/office/officeart/2009/3/layout/IncreasingArrowsProcess"/>
    <dgm:cxn modelId="{7E117A49-0D4E-EE41-A801-5DF438D6E400}" type="presOf" srcId="{FE5F3984-0BE1-874A-BF7E-E11B9061F4CC}" destId="{773946CB-F28E-0F4A-9DFF-C0F122DDBEF7}" srcOrd="0" destOrd="0" presId="urn:microsoft.com/office/officeart/2009/3/layout/IncreasingArrowsProcess"/>
    <dgm:cxn modelId="{6823255E-56B2-6E46-ADE8-3B2B2ABE13F5}" srcId="{540BCFF9-CAEC-D044-93A1-B6F68E2F16F8}" destId="{6708DE3D-AA3F-4B48-AA7A-3DEA6FBA4515}" srcOrd="5" destOrd="0" parTransId="{74E1F76C-2E42-2646-9872-470CE620B153}" sibTransId="{4B14571C-6808-BB48-9614-645097FB12B2}"/>
    <dgm:cxn modelId="{A64EDD62-5CFD-DC48-95F0-2C58BA7ADA28}" type="presOf" srcId="{3F247849-92CE-A54B-8E89-5474D8564016}" destId="{308EE982-AF68-EE4F-B98C-2B48A7C31059}" srcOrd="0" destOrd="0" presId="urn:microsoft.com/office/officeart/2009/3/layout/IncreasingArrowsProcess"/>
    <dgm:cxn modelId="{6B59716D-DEF2-E64B-91F4-C9FAF168ADD7}" srcId="{7133F0B4-1865-6748-831E-F656928715B3}" destId="{FE5F3984-0BE1-874A-BF7E-E11B9061F4CC}" srcOrd="0" destOrd="0" parTransId="{AFBA421C-2951-1240-AD51-18D82369BCBF}" sibTransId="{93310BE7-B48F-B64A-BBAB-549E2BDFBE4E}"/>
    <dgm:cxn modelId="{19C9DD8E-F421-2D4A-9BA5-31D2398BAC18}" type="presOf" srcId="{5DD8F0F9-C5AB-B542-B03C-B793CCE6A86B}" destId="{B169C530-9225-594C-BC14-3189B0C506FA}" srcOrd="0" destOrd="0" presId="urn:microsoft.com/office/officeart/2009/3/layout/IncreasingArrowsProcess"/>
    <dgm:cxn modelId="{6C3E1D96-D3D1-7D46-964D-3114C60122F4}" srcId="{540BCFF9-CAEC-D044-93A1-B6F68E2F16F8}" destId="{8A0473BB-AFA4-EF45-AFAC-8D7245CE370D}" srcOrd="1" destOrd="0" parTransId="{654504D1-E738-0343-9F5F-809A756459AA}" sibTransId="{974CFF11-68DA-9942-AF16-31C698DBE7E3}"/>
    <dgm:cxn modelId="{13BBBC96-570B-9847-976D-1593B570B801}" srcId="{540BCFF9-CAEC-D044-93A1-B6F68E2F16F8}" destId="{3F247849-92CE-A54B-8E89-5474D8564016}" srcOrd="0" destOrd="0" parTransId="{EAFB1016-9D5B-5A41-B76A-36B6750E4A7F}" sibTransId="{3F82C4AE-F430-4C48-8514-3ABCEFE3832E}"/>
    <dgm:cxn modelId="{55A083A6-6C42-F041-B329-8D37FA641AF3}" type="presOf" srcId="{7133F0B4-1865-6748-831E-F656928715B3}" destId="{CEDC6C60-5416-754C-B29C-419DA6A8ADA9}" srcOrd="0" destOrd="0" presId="urn:microsoft.com/office/officeart/2009/3/layout/IncreasingArrowsProcess"/>
    <dgm:cxn modelId="{79DF41A9-5817-7F40-A904-570A7EA10A51}" srcId="{31AF8FDE-2FA9-804C-8EC1-1DEBAF6D41C1}" destId="{5DD8F0F9-C5AB-B542-B03C-B793CCE6A86B}" srcOrd="0" destOrd="0" parTransId="{706AF9EE-80B6-E74F-AD69-F2BABA5E18AF}" sibTransId="{40DEDC57-AFB7-B84B-8039-5A3DA2C9ED17}"/>
    <dgm:cxn modelId="{74693FAD-CCB9-3C4D-B287-C04D23B4BDF0}" type="presOf" srcId="{FA121D71-F68C-674D-8E63-A9D706B86FAF}" destId="{0EEFB594-9CFA-3946-AFCE-CC228FC8DEBC}" srcOrd="0" destOrd="0" presId="urn:microsoft.com/office/officeart/2009/3/layout/IncreasingArrowsProcess"/>
    <dgm:cxn modelId="{FB15EFC4-43FC-7F43-81BA-90E4187EF0B3}" type="presOf" srcId="{31AF8FDE-2FA9-804C-8EC1-1DEBAF6D41C1}" destId="{D474341B-2E42-0C4C-8743-D21B7597B14F}" srcOrd="0" destOrd="0" presId="urn:microsoft.com/office/officeart/2009/3/layout/IncreasingArrowsProcess"/>
    <dgm:cxn modelId="{1BC419CB-14F9-0B4B-B74B-C5C8D379ED06}" srcId="{540BCFF9-CAEC-D044-93A1-B6F68E2F16F8}" destId="{31AF8FDE-2FA9-804C-8EC1-1DEBAF6D41C1}" srcOrd="2" destOrd="0" parTransId="{20B6F2A6-A732-1F48-A82E-0CE4E673A9AB}" sibTransId="{C6948330-0BF8-8944-8B4B-A21A4B08A9DD}"/>
    <dgm:cxn modelId="{EB4E88DB-AEE1-DA42-B341-B1B9D825E2E6}" type="presOf" srcId="{9508A45D-1DBE-F641-A9E1-ADE92045FF61}" destId="{94033D1C-DEB8-4642-BD3E-ADA55AC1D6A9}" srcOrd="0" destOrd="0" presId="urn:microsoft.com/office/officeart/2009/3/layout/IncreasingArrowsProcess"/>
    <dgm:cxn modelId="{3F2B33FC-6082-094A-AE90-B170BE27C265}" type="presOf" srcId="{540BCFF9-CAEC-D044-93A1-B6F68E2F16F8}" destId="{10DB2DE1-A7A3-2C46-A4CA-A3DAD6D2DC44}" srcOrd="0" destOrd="0" presId="urn:microsoft.com/office/officeart/2009/3/layout/IncreasingArrowsProcess"/>
    <dgm:cxn modelId="{D9DA57FF-9AF0-764E-80AD-81436CC2BA23}" srcId="{8A0473BB-AFA4-EF45-AFAC-8D7245CE370D}" destId="{9D9C7C81-9A33-C545-A576-BD2287C1E918}" srcOrd="0" destOrd="0" parTransId="{288FED6C-E187-4C4D-8F0B-54EFCF6FDFC2}" sibTransId="{C8ED5FEC-0D23-EF43-8CF2-F6162A2735DB}"/>
    <dgm:cxn modelId="{929C4B8A-8B4B-0245-8BB3-E99341196326}" type="presParOf" srcId="{10DB2DE1-A7A3-2C46-A4CA-A3DAD6D2DC44}" destId="{308EE982-AF68-EE4F-B98C-2B48A7C31059}" srcOrd="0" destOrd="0" presId="urn:microsoft.com/office/officeart/2009/3/layout/IncreasingArrowsProcess"/>
    <dgm:cxn modelId="{58FC3607-8626-634B-8BA8-593E3FE3E2D3}" type="presParOf" srcId="{10DB2DE1-A7A3-2C46-A4CA-A3DAD6D2DC44}" destId="{94033D1C-DEB8-4642-BD3E-ADA55AC1D6A9}" srcOrd="1" destOrd="0" presId="urn:microsoft.com/office/officeart/2009/3/layout/IncreasingArrowsProcess"/>
    <dgm:cxn modelId="{85899247-D64C-F44A-BCA2-2353C6FBAB68}" type="presParOf" srcId="{10DB2DE1-A7A3-2C46-A4CA-A3DAD6D2DC44}" destId="{EB4C927C-309B-4247-AD3B-98A747B0EA47}" srcOrd="2" destOrd="0" presId="urn:microsoft.com/office/officeart/2009/3/layout/IncreasingArrowsProcess"/>
    <dgm:cxn modelId="{14F6BE93-4C58-9544-B86F-35F4DEAD6B69}" type="presParOf" srcId="{10DB2DE1-A7A3-2C46-A4CA-A3DAD6D2DC44}" destId="{E543A8EC-7BCF-534A-8437-ACE054A966CE}" srcOrd="3" destOrd="0" presId="urn:microsoft.com/office/officeart/2009/3/layout/IncreasingArrowsProcess"/>
    <dgm:cxn modelId="{C91B2E0A-E0BD-4145-8646-2D854D2BED82}" type="presParOf" srcId="{10DB2DE1-A7A3-2C46-A4CA-A3DAD6D2DC44}" destId="{D474341B-2E42-0C4C-8743-D21B7597B14F}" srcOrd="4" destOrd="0" presId="urn:microsoft.com/office/officeart/2009/3/layout/IncreasingArrowsProcess"/>
    <dgm:cxn modelId="{84799DC2-8CB9-504D-8D6F-16B88EE5B71C}" type="presParOf" srcId="{10DB2DE1-A7A3-2C46-A4CA-A3DAD6D2DC44}" destId="{B169C530-9225-594C-BC14-3189B0C506FA}" srcOrd="5" destOrd="0" presId="urn:microsoft.com/office/officeart/2009/3/layout/IncreasingArrowsProcess"/>
    <dgm:cxn modelId="{38B2EEB7-1DB7-384D-B0CD-77B64001599A}" type="presParOf" srcId="{10DB2DE1-A7A3-2C46-A4CA-A3DAD6D2DC44}" destId="{0EEFB594-9CFA-3946-AFCE-CC228FC8DEBC}" srcOrd="6" destOrd="0" presId="urn:microsoft.com/office/officeart/2009/3/layout/IncreasingArrowsProcess"/>
    <dgm:cxn modelId="{17D50AE2-974F-AD4C-8DA8-B26928E92912}" type="presParOf" srcId="{10DB2DE1-A7A3-2C46-A4CA-A3DAD6D2DC44}" destId="{7D224EB5-C084-454F-9FCC-E4EB832B8601}" srcOrd="7" destOrd="0" presId="urn:microsoft.com/office/officeart/2009/3/layout/IncreasingArrowsProcess"/>
    <dgm:cxn modelId="{8F0CBC96-7751-8347-AB40-3B71702CFAC1}" type="presParOf" srcId="{10DB2DE1-A7A3-2C46-A4CA-A3DAD6D2DC44}" destId="{CEDC6C60-5416-754C-B29C-419DA6A8ADA9}" srcOrd="8" destOrd="0" presId="urn:microsoft.com/office/officeart/2009/3/layout/IncreasingArrowsProcess"/>
    <dgm:cxn modelId="{A6E09511-9438-3C4C-99FE-2DF85BBDEF23}" type="presParOf" srcId="{10DB2DE1-A7A3-2C46-A4CA-A3DAD6D2DC44}" destId="{773946CB-F28E-0F4A-9DFF-C0F122DDBEF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0BCFF9-CAEC-D044-93A1-B6F68E2F16F8}" type="doc">
      <dgm:prSet loTypeId="urn:microsoft.com/office/officeart/2009/3/layout/IncreasingArrowsProcess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F247849-92CE-A54B-8E89-5474D8564016}">
      <dgm:prSet phldrT="[Текст]" custT="1"/>
      <dgm:spPr>
        <a:solidFill>
          <a:srgbClr val="558ED5"/>
        </a:solidFill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rPr>
            <a:t>Нормирование</a:t>
          </a:r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 </a:t>
          </a:r>
          <a:r>
            <a:rPr lang="ru-RU" sz="1800" b="1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rPr>
            <a:t>труда</a:t>
          </a:r>
        </a:p>
      </dgm:t>
    </dgm:pt>
    <dgm:pt modelId="{EAFB1016-9D5B-5A41-B76A-36B6750E4A7F}" type="parTrans" cxnId="{13BBBC96-570B-9847-976D-1593B570B801}">
      <dgm:prSet/>
      <dgm:spPr/>
      <dgm:t>
        <a:bodyPr/>
        <a:lstStyle/>
        <a:p>
          <a:endParaRPr lang="ru-RU"/>
        </a:p>
      </dgm:t>
    </dgm:pt>
    <dgm:pt modelId="{3F82C4AE-F430-4C48-8514-3ABCEFE3832E}" type="sibTrans" cxnId="{13BBBC96-570B-9847-976D-1593B570B801}">
      <dgm:prSet/>
      <dgm:spPr/>
      <dgm:t>
        <a:bodyPr/>
        <a:lstStyle/>
        <a:p>
          <a:endParaRPr lang="ru-RU"/>
        </a:p>
      </dgm:t>
    </dgm:pt>
    <dgm:pt modelId="{9508A45D-1DBE-F641-A9E1-ADE92045FF6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1. Превалирование экономической функции (оптимизация затрат труда) над социальной (допустимые нагрузки и пр.)</a:t>
          </a:r>
        </a:p>
        <a:p>
          <a:pPr>
            <a:spcAft>
              <a:spcPts val="0"/>
            </a:spcAft>
          </a:pP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2. Критерием рациональности являются минимальные затраты времени.</a:t>
          </a:r>
        </a:p>
      </dgm:t>
    </dgm:pt>
    <dgm:pt modelId="{F2A2E567-87A2-E848-B58F-78BC17A89BF8}" type="parTrans" cxnId="{DA93EA1B-4919-0642-A86C-209C7E78289E}">
      <dgm:prSet/>
      <dgm:spPr/>
      <dgm:t>
        <a:bodyPr/>
        <a:lstStyle/>
        <a:p>
          <a:endParaRPr lang="ru-RU"/>
        </a:p>
      </dgm:t>
    </dgm:pt>
    <dgm:pt modelId="{66C64D16-9B12-9D49-966B-0DF10FD4F51B}" type="sibTrans" cxnId="{DA93EA1B-4919-0642-A86C-209C7E78289E}">
      <dgm:prSet/>
      <dgm:spPr/>
      <dgm:t>
        <a:bodyPr/>
        <a:lstStyle/>
        <a:p>
          <a:endParaRPr lang="ru-RU"/>
        </a:p>
      </dgm:t>
    </dgm:pt>
    <dgm:pt modelId="{8A0473BB-AFA4-EF45-AFAC-8D7245CE370D}">
      <dgm:prSet phldrT="[Текст]" custT="1"/>
      <dgm:spPr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rPr>
            <a:t>Антикоррупционное</a:t>
          </a:r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 </a:t>
          </a:r>
          <a:r>
            <a:rPr lang="ru-RU" sz="1800" b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rPr>
            <a:t>законодательство</a:t>
          </a:r>
        </a:p>
      </dgm:t>
    </dgm:pt>
    <dgm:pt modelId="{654504D1-E738-0343-9F5F-809A756459AA}" type="parTrans" cxnId="{6C3E1D96-D3D1-7D46-964D-3114C60122F4}">
      <dgm:prSet/>
      <dgm:spPr/>
      <dgm:t>
        <a:bodyPr/>
        <a:lstStyle/>
        <a:p>
          <a:endParaRPr lang="ru-RU"/>
        </a:p>
      </dgm:t>
    </dgm:pt>
    <dgm:pt modelId="{974CFF11-68DA-9942-AF16-31C698DBE7E3}" type="sibTrans" cxnId="{6C3E1D96-D3D1-7D46-964D-3114C60122F4}">
      <dgm:prSet/>
      <dgm:spPr/>
      <dgm:t>
        <a:bodyPr/>
        <a:lstStyle/>
        <a:p>
          <a:endParaRPr lang="ru-RU"/>
        </a:p>
      </dgm:t>
    </dgm:pt>
    <dgm:pt modelId="{9D9C7C81-9A33-C545-A576-BD2287C1E918}">
      <dgm:prSet phldrT="[Текст]" custT="1"/>
      <dgm:spPr/>
      <dgm:t>
        <a:bodyPr/>
        <a:lstStyle/>
        <a:p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1. Руководство учреждений приравнено к госслужащим, но только в части обязанностей, а не прав.</a:t>
          </a:r>
        </a:p>
        <a:p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2. Лояльность руководства при проведении непопулярных реформ.</a:t>
          </a:r>
        </a:p>
      </dgm:t>
    </dgm:pt>
    <dgm:pt modelId="{288FED6C-E187-4C4D-8F0B-54EFCF6FDFC2}" type="parTrans" cxnId="{D9DA57FF-9AF0-764E-80AD-81436CC2BA23}">
      <dgm:prSet/>
      <dgm:spPr/>
      <dgm:t>
        <a:bodyPr/>
        <a:lstStyle/>
        <a:p>
          <a:endParaRPr lang="ru-RU"/>
        </a:p>
      </dgm:t>
    </dgm:pt>
    <dgm:pt modelId="{C8ED5FEC-0D23-EF43-8CF2-F6162A2735DB}" type="sibTrans" cxnId="{D9DA57FF-9AF0-764E-80AD-81436CC2BA23}">
      <dgm:prSet/>
      <dgm:spPr/>
      <dgm:t>
        <a:bodyPr/>
        <a:lstStyle/>
        <a:p>
          <a:endParaRPr lang="ru-RU"/>
        </a:p>
      </dgm:t>
    </dgm:pt>
    <dgm:pt modelId="{31AF8FDE-2FA9-804C-8EC1-1DEBAF6D41C1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Новая волна оптимизации сети</a:t>
          </a:r>
        </a:p>
      </dgm:t>
    </dgm:pt>
    <dgm:pt modelId="{20B6F2A6-A732-1F48-A82E-0CE4E673A9AB}" type="parTrans" cxnId="{1BC419CB-14F9-0B4B-B74B-C5C8D379ED06}">
      <dgm:prSet/>
      <dgm:spPr/>
      <dgm:t>
        <a:bodyPr/>
        <a:lstStyle/>
        <a:p>
          <a:endParaRPr lang="ru-RU"/>
        </a:p>
      </dgm:t>
    </dgm:pt>
    <dgm:pt modelId="{C6948330-0BF8-8944-8B4B-A21A4B08A9DD}" type="sibTrans" cxnId="{1BC419CB-14F9-0B4B-B74B-C5C8D379ED06}">
      <dgm:prSet/>
      <dgm:spPr/>
      <dgm:t>
        <a:bodyPr/>
        <a:lstStyle/>
        <a:p>
          <a:endParaRPr lang="ru-RU"/>
        </a:p>
      </dgm:t>
    </dgm:pt>
    <dgm:pt modelId="{5DD8F0F9-C5AB-B542-B03C-B793CCE6A86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0" dirty="0">
              <a:solidFill>
                <a:schemeClr val="accent2"/>
              </a:solidFill>
              <a:latin typeface="Arial Narrow"/>
              <a:cs typeface="Arial Narrow"/>
            </a:rPr>
            <a:t>- централизованные бухгалтерии;</a:t>
          </a:r>
        </a:p>
        <a:p>
          <a:pPr>
            <a:spcAft>
              <a:spcPts val="0"/>
            </a:spcAft>
          </a:pP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- укрупнение «мелких» учреждений;</a:t>
          </a:r>
        </a:p>
        <a:p>
          <a:pPr>
            <a:spcAft>
              <a:spcPts val="0"/>
            </a:spcAft>
          </a:pP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- перевод на аутсорсинг;</a:t>
          </a:r>
        </a:p>
        <a:p>
          <a:pPr>
            <a:spcAft>
              <a:spcPts val="0"/>
            </a:spcAft>
          </a:pPr>
          <a:r>
            <a:rPr lang="ru-RU" sz="1800" b="0" dirty="0">
              <a:solidFill>
                <a:srgbClr val="1F497D"/>
              </a:solidFill>
              <a:latin typeface="Arial Narrow"/>
              <a:cs typeface="Arial Narrow"/>
            </a:rPr>
            <a:t>- выявление излишков имущества и передача частным организациям.</a:t>
          </a:r>
        </a:p>
      </dgm:t>
    </dgm:pt>
    <dgm:pt modelId="{706AF9EE-80B6-E74F-AD69-F2BABA5E18AF}" type="parTrans" cxnId="{79DF41A9-5817-7F40-A904-570A7EA10A51}">
      <dgm:prSet/>
      <dgm:spPr/>
      <dgm:t>
        <a:bodyPr/>
        <a:lstStyle/>
        <a:p>
          <a:endParaRPr lang="ru-RU"/>
        </a:p>
      </dgm:t>
    </dgm:pt>
    <dgm:pt modelId="{40DEDC57-AFB7-B84B-8039-5A3DA2C9ED17}" type="sibTrans" cxnId="{79DF41A9-5817-7F40-A904-570A7EA10A51}">
      <dgm:prSet/>
      <dgm:spPr/>
      <dgm:t>
        <a:bodyPr/>
        <a:lstStyle/>
        <a:p>
          <a:endParaRPr lang="ru-RU"/>
        </a:p>
      </dgm:t>
    </dgm:pt>
    <dgm:pt modelId="{FA121D71-F68C-674D-8E63-A9D706B86FAF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rgbClr val="1F497D"/>
          </a:solidFill>
        </a:ln>
      </dgm:spPr>
      <dgm:t>
        <a:bodyPr/>
        <a:lstStyle/>
        <a:p>
          <a:r>
            <a:rPr lang="ru-RU" sz="1800" b="1" dirty="0">
              <a:solidFill>
                <a:srgbClr val="1F497D"/>
              </a:solidFill>
              <a:latin typeface="Arial Narrow"/>
              <a:cs typeface="Arial Narrow"/>
            </a:rPr>
            <a:t>Что дальше ???</a:t>
          </a:r>
        </a:p>
      </dgm:t>
    </dgm:pt>
    <dgm:pt modelId="{49CDB443-1E68-D24E-9332-05D3A6368E5D}" type="parTrans" cxnId="{453D6B1C-9374-6D4D-94CB-8A1130F2B730}">
      <dgm:prSet/>
      <dgm:spPr/>
      <dgm:t>
        <a:bodyPr/>
        <a:lstStyle/>
        <a:p>
          <a:endParaRPr lang="ru-RU"/>
        </a:p>
      </dgm:t>
    </dgm:pt>
    <dgm:pt modelId="{EB35C565-40EB-1F46-BCFF-840CC7AB8FB2}" type="sibTrans" cxnId="{453D6B1C-9374-6D4D-94CB-8A1130F2B730}">
      <dgm:prSet/>
      <dgm:spPr/>
      <dgm:t>
        <a:bodyPr/>
        <a:lstStyle/>
        <a:p>
          <a:endParaRPr lang="ru-RU"/>
        </a:p>
      </dgm:t>
    </dgm:pt>
    <dgm:pt modelId="{7886E65B-1DB1-3D48-9B69-7D3E022FB61C}">
      <dgm:prSet phldrT="[Текст]" custT="1"/>
      <dgm:spPr/>
      <dgm:t>
        <a:bodyPr/>
        <a:lstStyle/>
        <a:p>
          <a:r>
            <a:rPr lang="ru-RU" sz="1800" b="0" dirty="0">
              <a:solidFill>
                <a:schemeClr val="tx2"/>
              </a:solidFill>
              <a:latin typeface="Arial Narrow"/>
              <a:cs typeface="Arial Narrow"/>
            </a:rPr>
            <a:t>- централизованные кадровые службы;</a:t>
          </a:r>
        </a:p>
      </dgm:t>
    </dgm:pt>
    <dgm:pt modelId="{2814C6A1-909A-8644-B49B-5655AD9F4DF7}" type="parTrans" cxnId="{B0E2EC30-EC30-064C-B697-0AE0A78232B9}">
      <dgm:prSet/>
      <dgm:spPr/>
      <dgm:t>
        <a:bodyPr/>
        <a:lstStyle/>
        <a:p>
          <a:endParaRPr lang="ru-RU"/>
        </a:p>
      </dgm:t>
    </dgm:pt>
    <dgm:pt modelId="{9F08D4B1-827B-534F-A74D-A8BEBF43E88D}" type="sibTrans" cxnId="{B0E2EC30-EC30-064C-B697-0AE0A78232B9}">
      <dgm:prSet/>
      <dgm:spPr/>
      <dgm:t>
        <a:bodyPr/>
        <a:lstStyle/>
        <a:p>
          <a:endParaRPr lang="ru-RU"/>
        </a:p>
      </dgm:t>
    </dgm:pt>
    <dgm:pt modelId="{05A4343F-A59A-D84D-B601-2A0299C3D94D}">
      <dgm:prSet phldrT="[Текст]" custT="1"/>
      <dgm:spPr/>
      <dgm:t>
        <a:bodyPr/>
        <a:lstStyle/>
        <a:p>
          <a:r>
            <a:rPr lang="ru-RU" sz="1800" b="0" dirty="0">
              <a:solidFill>
                <a:schemeClr val="tx2"/>
              </a:solidFill>
              <a:latin typeface="Arial Narrow"/>
              <a:cs typeface="Arial Narrow"/>
            </a:rPr>
            <a:t>- централизованная система закупок;</a:t>
          </a:r>
        </a:p>
      </dgm:t>
    </dgm:pt>
    <dgm:pt modelId="{EE43D030-6EA9-4743-81E7-29BA5AB65D8C}" type="parTrans" cxnId="{A952EFD6-46C2-4B4C-BDEF-03B78800A094}">
      <dgm:prSet/>
      <dgm:spPr/>
      <dgm:t>
        <a:bodyPr/>
        <a:lstStyle/>
        <a:p>
          <a:endParaRPr lang="ru-RU"/>
        </a:p>
      </dgm:t>
    </dgm:pt>
    <dgm:pt modelId="{B5558408-0E37-9848-9F21-317F9B6FB01B}" type="sibTrans" cxnId="{A952EFD6-46C2-4B4C-BDEF-03B78800A094}">
      <dgm:prSet/>
      <dgm:spPr/>
      <dgm:t>
        <a:bodyPr/>
        <a:lstStyle/>
        <a:p>
          <a:endParaRPr lang="ru-RU"/>
        </a:p>
      </dgm:t>
    </dgm:pt>
    <dgm:pt modelId="{F34E4575-353F-2A4B-AED4-8D059DD2049E}">
      <dgm:prSet phldrT="[Текст]" custT="1"/>
      <dgm:spPr/>
      <dgm:t>
        <a:bodyPr/>
        <a:lstStyle/>
        <a:p>
          <a:r>
            <a:rPr lang="ru-RU" sz="1800" b="0" dirty="0">
              <a:solidFill>
                <a:schemeClr val="tx2"/>
              </a:solidFill>
              <a:latin typeface="Arial Narrow"/>
              <a:cs typeface="Arial Narrow"/>
            </a:rPr>
            <a:t>- ...........</a:t>
          </a:r>
        </a:p>
      </dgm:t>
    </dgm:pt>
    <dgm:pt modelId="{82191312-DDB0-634A-BA37-A229EB7C75E0}" type="parTrans" cxnId="{978EF80C-5AA5-4C49-AD10-D52112E72A02}">
      <dgm:prSet/>
      <dgm:spPr/>
      <dgm:t>
        <a:bodyPr/>
        <a:lstStyle/>
        <a:p>
          <a:endParaRPr lang="ru-RU"/>
        </a:p>
      </dgm:t>
    </dgm:pt>
    <dgm:pt modelId="{08C7C7E9-38A0-574C-A1D1-0B63677E5E5C}" type="sibTrans" cxnId="{978EF80C-5AA5-4C49-AD10-D52112E72A02}">
      <dgm:prSet/>
      <dgm:spPr/>
      <dgm:t>
        <a:bodyPr/>
        <a:lstStyle/>
        <a:p>
          <a:endParaRPr lang="ru-RU"/>
        </a:p>
      </dgm:t>
    </dgm:pt>
    <dgm:pt modelId="{3D7C7676-FC32-0F4A-98C4-E7F4E7110814}">
      <dgm:prSet phldrT="[Текст]" custT="1"/>
      <dgm:spPr/>
      <dgm:t>
        <a:bodyPr/>
        <a:lstStyle/>
        <a:p>
          <a:endParaRPr lang="ru-RU" sz="1800" b="1" dirty="0">
            <a:solidFill>
              <a:schemeClr val="tx1"/>
            </a:solidFill>
            <a:latin typeface="Arial Narrow"/>
            <a:cs typeface="Arial Narrow"/>
          </a:endParaRPr>
        </a:p>
      </dgm:t>
    </dgm:pt>
    <dgm:pt modelId="{915B09AA-1095-AB4B-9835-F62775CB4163}" type="parTrans" cxnId="{2C4AD06E-B348-6D4B-B0EB-4CFD66218629}">
      <dgm:prSet/>
      <dgm:spPr/>
      <dgm:t>
        <a:bodyPr/>
        <a:lstStyle/>
        <a:p>
          <a:endParaRPr lang="ru-RU"/>
        </a:p>
      </dgm:t>
    </dgm:pt>
    <dgm:pt modelId="{3E109AE9-8C59-B24F-BD45-847F2E0C9C7B}" type="sibTrans" cxnId="{2C4AD06E-B348-6D4B-B0EB-4CFD66218629}">
      <dgm:prSet/>
      <dgm:spPr/>
      <dgm:t>
        <a:bodyPr/>
        <a:lstStyle/>
        <a:p>
          <a:endParaRPr lang="ru-RU"/>
        </a:p>
      </dgm:t>
    </dgm:pt>
    <dgm:pt modelId="{10DB2DE1-A7A3-2C46-A4CA-A3DAD6D2DC44}" type="pres">
      <dgm:prSet presAssocID="{540BCFF9-CAEC-D044-93A1-B6F68E2F16F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08EE982-AF68-EE4F-B98C-2B48A7C31059}" type="pres">
      <dgm:prSet presAssocID="{3F247849-92CE-A54B-8E89-5474D8564016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94033D1C-DEB8-4642-BD3E-ADA55AC1D6A9}" type="pres">
      <dgm:prSet presAssocID="{3F247849-92CE-A54B-8E89-5474D8564016}" presName="childText1" presStyleLbl="solidAlignAcc1" presStyleIdx="0" presStyleCnt="4" custScaleY="149623" custLinFactNeighborX="-258" custLinFactNeighborY="23412">
        <dgm:presLayoutVars>
          <dgm:chMax val="0"/>
          <dgm:chPref val="0"/>
          <dgm:bulletEnabled val="1"/>
        </dgm:presLayoutVars>
      </dgm:prSet>
      <dgm:spPr/>
    </dgm:pt>
    <dgm:pt modelId="{EB4C927C-309B-4247-AD3B-98A747B0EA47}" type="pres">
      <dgm:prSet presAssocID="{8A0473BB-AFA4-EF45-AFAC-8D7245CE370D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E543A8EC-7BCF-534A-8437-ACE054A966CE}" type="pres">
      <dgm:prSet presAssocID="{8A0473BB-AFA4-EF45-AFAC-8D7245CE370D}" presName="childText2" presStyleLbl="solidAlignAcc1" presStyleIdx="1" presStyleCnt="4" custScaleY="140320" custLinFactNeighborX="1231" custLinFactNeighborY="16156">
        <dgm:presLayoutVars>
          <dgm:chMax val="0"/>
          <dgm:chPref val="0"/>
          <dgm:bulletEnabled val="1"/>
        </dgm:presLayoutVars>
      </dgm:prSet>
      <dgm:spPr/>
    </dgm:pt>
    <dgm:pt modelId="{D474341B-2E42-0C4C-8743-D21B7597B14F}" type="pres">
      <dgm:prSet presAssocID="{31AF8FDE-2FA9-804C-8EC1-1DEBAF6D41C1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B169C530-9225-594C-BC14-3189B0C506FA}" type="pres">
      <dgm:prSet presAssocID="{31AF8FDE-2FA9-804C-8EC1-1DEBAF6D41C1}" presName="childText3" presStyleLbl="solidAlignAcc1" presStyleIdx="2" presStyleCnt="4" custScaleY="133623" custLinFactNeighborX="-904" custLinFactNeighborY="8683">
        <dgm:presLayoutVars>
          <dgm:chMax val="0"/>
          <dgm:chPref val="0"/>
          <dgm:bulletEnabled val="1"/>
        </dgm:presLayoutVars>
      </dgm:prSet>
      <dgm:spPr/>
    </dgm:pt>
    <dgm:pt modelId="{0EEFB594-9CFA-3946-AFCE-CC228FC8DEBC}" type="pres">
      <dgm:prSet presAssocID="{FA121D71-F68C-674D-8E63-A9D706B86FAF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7D224EB5-C084-454F-9FCC-E4EB832B8601}" type="pres">
      <dgm:prSet presAssocID="{FA121D71-F68C-674D-8E63-A9D706B86FAF}" presName="childText4" presStyleLbl="solidAlignAcc1" presStyleIdx="3" presStyleCnt="4" custScaleY="125875" custLinFactNeighborX="581" custLinFactNeighborY="4182">
        <dgm:presLayoutVars>
          <dgm:chMax val="0"/>
          <dgm:chPref val="0"/>
          <dgm:bulletEnabled val="1"/>
        </dgm:presLayoutVars>
      </dgm:prSet>
      <dgm:spPr/>
    </dgm:pt>
  </dgm:ptLst>
  <dgm:cxnLst>
    <dgm:cxn modelId="{F34E9103-9995-CC41-9EE4-78AB49293CB6}" type="presOf" srcId="{FA121D71-F68C-674D-8E63-A9D706B86FAF}" destId="{0EEFB594-9CFA-3946-AFCE-CC228FC8DEBC}" srcOrd="0" destOrd="0" presId="urn:microsoft.com/office/officeart/2009/3/layout/IncreasingArrowsProcess"/>
    <dgm:cxn modelId="{58663D0C-FEA2-2943-B946-9A380BF408E6}" type="presOf" srcId="{7886E65B-1DB1-3D48-9B69-7D3E022FB61C}" destId="{7D224EB5-C084-454F-9FCC-E4EB832B8601}" srcOrd="0" destOrd="0" presId="urn:microsoft.com/office/officeart/2009/3/layout/IncreasingArrowsProcess"/>
    <dgm:cxn modelId="{978EF80C-5AA5-4C49-AD10-D52112E72A02}" srcId="{FA121D71-F68C-674D-8E63-A9D706B86FAF}" destId="{F34E4575-353F-2A4B-AED4-8D059DD2049E}" srcOrd="2" destOrd="0" parTransId="{82191312-DDB0-634A-BA37-A229EB7C75E0}" sibTransId="{08C7C7E9-38A0-574C-A1D1-0B63677E5E5C}"/>
    <dgm:cxn modelId="{DA93EA1B-4919-0642-A86C-209C7E78289E}" srcId="{3F247849-92CE-A54B-8E89-5474D8564016}" destId="{9508A45D-1DBE-F641-A9E1-ADE92045FF61}" srcOrd="0" destOrd="0" parTransId="{F2A2E567-87A2-E848-B58F-78BC17A89BF8}" sibTransId="{66C64D16-9B12-9D49-966B-0DF10FD4F51B}"/>
    <dgm:cxn modelId="{453D6B1C-9374-6D4D-94CB-8A1130F2B730}" srcId="{540BCFF9-CAEC-D044-93A1-B6F68E2F16F8}" destId="{FA121D71-F68C-674D-8E63-A9D706B86FAF}" srcOrd="3" destOrd="0" parTransId="{49CDB443-1E68-D24E-9332-05D3A6368E5D}" sibTransId="{EB35C565-40EB-1F46-BCFF-840CC7AB8FB2}"/>
    <dgm:cxn modelId="{C1E4A024-92A0-E34D-ABE6-F0D36E166184}" type="presOf" srcId="{3F247849-92CE-A54B-8E89-5474D8564016}" destId="{308EE982-AF68-EE4F-B98C-2B48A7C31059}" srcOrd="0" destOrd="0" presId="urn:microsoft.com/office/officeart/2009/3/layout/IncreasingArrowsProcess"/>
    <dgm:cxn modelId="{B0E2EC30-EC30-064C-B697-0AE0A78232B9}" srcId="{FA121D71-F68C-674D-8E63-A9D706B86FAF}" destId="{7886E65B-1DB1-3D48-9B69-7D3E022FB61C}" srcOrd="0" destOrd="0" parTransId="{2814C6A1-909A-8644-B49B-5655AD9F4DF7}" sibTransId="{9F08D4B1-827B-534F-A74D-A8BEBF43E88D}"/>
    <dgm:cxn modelId="{AE71C344-37FB-4E49-91C3-B61B03A133DC}" type="presOf" srcId="{3D7C7676-FC32-0F4A-98C4-E7F4E7110814}" destId="{7D224EB5-C084-454F-9FCC-E4EB832B8601}" srcOrd="0" destOrd="3" presId="urn:microsoft.com/office/officeart/2009/3/layout/IncreasingArrowsProcess"/>
    <dgm:cxn modelId="{29E20C64-BF97-9048-A3E7-51BBC932A7F1}" type="presOf" srcId="{F34E4575-353F-2A4B-AED4-8D059DD2049E}" destId="{7D224EB5-C084-454F-9FCC-E4EB832B8601}" srcOrd="0" destOrd="2" presId="urn:microsoft.com/office/officeart/2009/3/layout/IncreasingArrowsProcess"/>
    <dgm:cxn modelId="{2C4AD06E-B348-6D4B-B0EB-4CFD66218629}" srcId="{FA121D71-F68C-674D-8E63-A9D706B86FAF}" destId="{3D7C7676-FC32-0F4A-98C4-E7F4E7110814}" srcOrd="3" destOrd="0" parTransId="{915B09AA-1095-AB4B-9835-F62775CB4163}" sibTransId="{3E109AE9-8C59-B24F-BD45-847F2E0C9C7B}"/>
    <dgm:cxn modelId="{35EE4192-C8D0-C045-AED5-846E8DEB35E6}" type="presOf" srcId="{9508A45D-1DBE-F641-A9E1-ADE92045FF61}" destId="{94033D1C-DEB8-4642-BD3E-ADA55AC1D6A9}" srcOrd="0" destOrd="0" presId="urn:microsoft.com/office/officeart/2009/3/layout/IncreasingArrowsProcess"/>
    <dgm:cxn modelId="{A70ADB95-F317-AE4E-90D2-81A7C8490723}" type="presOf" srcId="{31AF8FDE-2FA9-804C-8EC1-1DEBAF6D41C1}" destId="{D474341B-2E42-0C4C-8743-D21B7597B14F}" srcOrd="0" destOrd="0" presId="urn:microsoft.com/office/officeart/2009/3/layout/IncreasingArrowsProcess"/>
    <dgm:cxn modelId="{6C3E1D96-D3D1-7D46-964D-3114C60122F4}" srcId="{540BCFF9-CAEC-D044-93A1-B6F68E2F16F8}" destId="{8A0473BB-AFA4-EF45-AFAC-8D7245CE370D}" srcOrd="1" destOrd="0" parTransId="{654504D1-E738-0343-9F5F-809A756459AA}" sibTransId="{974CFF11-68DA-9942-AF16-31C698DBE7E3}"/>
    <dgm:cxn modelId="{13BBBC96-570B-9847-976D-1593B570B801}" srcId="{540BCFF9-CAEC-D044-93A1-B6F68E2F16F8}" destId="{3F247849-92CE-A54B-8E89-5474D8564016}" srcOrd="0" destOrd="0" parTransId="{EAFB1016-9D5B-5A41-B76A-36B6750E4A7F}" sibTransId="{3F82C4AE-F430-4C48-8514-3ABCEFE3832E}"/>
    <dgm:cxn modelId="{79DF41A9-5817-7F40-A904-570A7EA10A51}" srcId="{31AF8FDE-2FA9-804C-8EC1-1DEBAF6D41C1}" destId="{5DD8F0F9-C5AB-B542-B03C-B793CCE6A86B}" srcOrd="0" destOrd="0" parTransId="{706AF9EE-80B6-E74F-AD69-F2BABA5E18AF}" sibTransId="{40DEDC57-AFB7-B84B-8039-5A3DA2C9ED17}"/>
    <dgm:cxn modelId="{5E420AC1-741E-F245-A93F-D436EFDCA78F}" type="presOf" srcId="{05A4343F-A59A-D84D-B601-2A0299C3D94D}" destId="{7D224EB5-C084-454F-9FCC-E4EB832B8601}" srcOrd="0" destOrd="1" presId="urn:microsoft.com/office/officeart/2009/3/layout/IncreasingArrowsProcess"/>
    <dgm:cxn modelId="{1BC419CB-14F9-0B4B-B74B-C5C8D379ED06}" srcId="{540BCFF9-CAEC-D044-93A1-B6F68E2F16F8}" destId="{31AF8FDE-2FA9-804C-8EC1-1DEBAF6D41C1}" srcOrd="2" destOrd="0" parTransId="{20B6F2A6-A732-1F48-A82E-0CE4E673A9AB}" sibTransId="{C6948330-0BF8-8944-8B4B-A21A4B08A9DD}"/>
    <dgm:cxn modelId="{A952EFD6-46C2-4B4C-BDEF-03B78800A094}" srcId="{FA121D71-F68C-674D-8E63-A9D706B86FAF}" destId="{05A4343F-A59A-D84D-B601-2A0299C3D94D}" srcOrd="1" destOrd="0" parTransId="{EE43D030-6EA9-4743-81E7-29BA5AB65D8C}" sibTransId="{B5558408-0E37-9848-9F21-317F9B6FB01B}"/>
    <dgm:cxn modelId="{DC3041E5-A074-9D4C-8CE2-FD909F27F193}" type="presOf" srcId="{8A0473BB-AFA4-EF45-AFAC-8D7245CE370D}" destId="{EB4C927C-309B-4247-AD3B-98A747B0EA47}" srcOrd="0" destOrd="0" presId="urn:microsoft.com/office/officeart/2009/3/layout/IncreasingArrowsProcess"/>
    <dgm:cxn modelId="{E0D860E6-0B5A-E143-9DA7-F3AE24323FCB}" type="presOf" srcId="{5DD8F0F9-C5AB-B542-B03C-B793CCE6A86B}" destId="{B169C530-9225-594C-BC14-3189B0C506FA}" srcOrd="0" destOrd="0" presId="urn:microsoft.com/office/officeart/2009/3/layout/IncreasingArrowsProcess"/>
    <dgm:cxn modelId="{7C0217FB-848A-B648-A6ED-CA8234955393}" type="presOf" srcId="{540BCFF9-CAEC-D044-93A1-B6F68E2F16F8}" destId="{10DB2DE1-A7A3-2C46-A4CA-A3DAD6D2DC44}" srcOrd="0" destOrd="0" presId="urn:microsoft.com/office/officeart/2009/3/layout/IncreasingArrowsProcess"/>
    <dgm:cxn modelId="{D9DA57FF-9AF0-764E-80AD-81436CC2BA23}" srcId="{8A0473BB-AFA4-EF45-AFAC-8D7245CE370D}" destId="{9D9C7C81-9A33-C545-A576-BD2287C1E918}" srcOrd="0" destOrd="0" parTransId="{288FED6C-E187-4C4D-8F0B-54EFCF6FDFC2}" sibTransId="{C8ED5FEC-0D23-EF43-8CF2-F6162A2735DB}"/>
    <dgm:cxn modelId="{6F41F8FF-2EAB-6441-9EBC-E656D9946C10}" type="presOf" srcId="{9D9C7C81-9A33-C545-A576-BD2287C1E918}" destId="{E543A8EC-7BCF-534A-8437-ACE054A966CE}" srcOrd="0" destOrd="0" presId="urn:microsoft.com/office/officeart/2009/3/layout/IncreasingArrowsProcess"/>
    <dgm:cxn modelId="{A3EB03B0-9DDD-6048-A92F-1095352B9FCF}" type="presParOf" srcId="{10DB2DE1-A7A3-2C46-A4CA-A3DAD6D2DC44}" destId="{308EE982-AF68-EE4F-B98C-2B48A7C31059}" srcOrd="0" destOrd="0" presId="urn:microsoft.com/office/officeart/2009/3/layout/IncreasingArrowsProcess"/>
    <dgm:cxn modelId="{442382B1-4CC7-B74D-B064-8D6859E1C23D}" type="presParOf" srcId="{10DB2DE1-A7A3-2C46-A4CA-A3DAD6D2DC44}" destId="{94033D1C-DEB8-4642-BD3E-ADA55AC1D6A9}" srcOrd="1" destOrd="0" presId="urn:microsoft.com/office/officeart/2009/3/layout/IncreasingArrowsProcess"/>
    <dgm:cxn modelId="{BD843A7E-C610-0249-A72E-8DE1B6A9AAD7}" type="presParOf" srcId="{10DB2DE1-A7A3-2C46-A4CA-A3DAD6D2DC44}" destId="{EB4C927C-309B-4247-AD3B-98A747B0EA47}" srcOrd="2" destOrd="0" presId="urn:microsoft.com/office/officeart/2009/3/layout/IncreasingArrowsProcess"/>
    <dgm:cxn modelId="{3AF955F2-7263-614C-BC63-5D7607057D9A}" type="presParOf" srcId="{10DB2DE1-A7A3-2C46-A4CA-A3DAD6D2DC44}" destId="{E543A8EC-7BCF-534A-8437-ACE054A966CE}" srcOrd="3" destOrd="0" presId="urn:microsoft.com/office/officeart/2009/3/layout/IncreasingArrowsProcess"/>
    <dgm:cxn modelId="{DBC29C5C-2A63-5040-8C92-207F9344287A}" type="presParOf" srcId="{10DB2DE1-A7A3-2C46-A4CA-A3DAD6D2DC44}" destId="{D474341B-2E42-0C4C-8743-D21B7597B14F}" srcOrd="4" destOrd="0" presId="urn:microsoft.com/office/officeart/2009/3/layout/IncreasingArrowsProcess"/>
    <dgm:cxn modelId="{8046E54C-96E2-0A41-B243-54B99FA9CCDF}" type="presParOf" srcId="{10DB2DE1-A7A3-2C46-A4CA-A3DAD6D2DC44}" destId="{B169C530-9225-594C-BC14-3189B0C506FA}" srcOrd="5" destOrd="0" presId="urn:microsoft.com/office/officeart/2009/3/layout/IncreasingArrowsProcess"/>
    <dgm:cxn modelId="{49B4FB88-2641-654B-A993-1A12D60379FB}" type="presParOf" srcId="{10DB2DE1-A7A3-2C46-A4CA-A3DAD6D2DC44}" destId="{0EEFB594-9CFA-3946-AFCE-CC228FC8DEBC}" srcOrd="6" destOrd="0" presId="urn:microsoft.com/office/officeart/2009/3/layout/IncreasingArrowsProcess"/>
    <dgm:cxn modelId="{16882734-0F68-3C48-873E-952CAB4CDD03}" type="presParOf" srcId="{10DB2DE1-A7A3-2C46-A4CA-A3DAD6D2DC44}" destId="{7D224EB5-C084-454F-9FCC-E4EB832B860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68EFDD-9A13-1842-B613-1BB3A68C416F}" type="doc">
      <dgm:prSet loTypeId="urn:microsoft.com/office/officeart/2005/8/layout/matrix1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52977352-8819-744E-A3A3-AF03E3E7DDC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4400" b="1" dirty="0">
              <a:solidFill>
                <a:schemeClr val="accent2"/>
              </a:solidFill>
              <a:latin typeface="Arial Narrow"/>
              <a:cs typeface="Arial Narrow"/>
            </a:rPr>
            <a:t>2021 г.</a:t>
          </a:r>
        </a:p>
      </dgm:t>
    </dgm:pt>
    <dgm:pt modelId="{8EF8BFDC-8FA4-EE4F-ACD2-5CB5E12A2C9F}" type="parTrans" cxnId="{6D281BAA-E1BD-424A-9D52-8337F9401584}">
      <dgm:prSet/>
      <dgm:spPr/>
      <dgm:t>
        <a:bodyPr/>
        <a:lstStyle/>
        <a:p>
          <a:endParaRPr lang="ru-RU"/>
        </a:p>
      </dgm:t>
    </dgm:pt>
    <dgm:pt modelId="{9D059808-D88C-E046-8CAC-EDD5AF881E55}" type="sibTrans" cxnId="{6D281BAA-E1BD-424A-9D52-8337F9401584}">
      <dgm:prSet/>
      <dgm:spPr/>
      <dgm:t>
        <a:bodyPr/>
        <a:lstStyle/>
        <a:p>
          <a:endParaRPr lang="ru-RU"/>
        </a:p>
      </dgm:t>
    </dgm:pt>
    <dgm:pt modelId="{759F21CB-7A82-0442-AA3B-748F568BA210}">
      <dgm:prSet phldrT="[Текст]" custT="1"/>
      <dgm:spPr/>
      <dgm:t>
        <a:bodyPr/>
        <a:lstStyle/>
        <a:p>
          <a:r>
            <a:rPr lang="ru-RU" sz="3200" b="1" dirty="0">
              <a:latin typeface="Arial Narrow"/>
              <a:cs typeface="Arial Narrow"/>
            </a:rPr>
            <a:t>651,9</a:t>
          </a:r>
          <a:r>
            <a:rPr lang="ru-RU" sz="2800" dirty="0">
              <a:latin typeface="Arial Narrow"/>
              <a:cs typeface="Arial Narrow"/>
            </a:rPr>
            <a:t> </a:t>
          </a:r>
          <a:r>
            <a:rPr lang="ru-RU" sz="3200" b="1" dirty="0">
              <a:latin typeface="Arial Narrow"/>
              <a:cs typeface="Arial Narrow"/>
            </a:rPr>
            <a:t>млрд. рублей </a:t>
          </a:r>
        </a:p>
        <a:p>
          <a:r>
            <a:rPr lang="ru-RU" sz="2800" dirty="0">
              <a:latin typeface="Arial Narrow"/>
              <a:cs typeface="Arial Narrow"/>
            </a:rPr>
            <a:t>из КБ РФ</a:t>
          </a:r>
          <a:endParaRPr lang="ru-RU" sz="2400" dirty="0">
            <a:latin typeface="Arial Narrow"/>
            <a:cs typeface="Arial Narrow"/>
          </a:endParaRPr>
        </a:p>
      </dgm:t>
    </dgm:pt>
    <dgm:pt modelId="{1E8F2C48-BA19-7246-AD42-6411EDB87053}" type="parTrans" cxnId="{7C8A1BDA-7347-3843-A7BD-464A0C171237}">
      <dgm:prSet/>
      <dgm:spPr/>
      <dgm:t>
        <a:bodyPr/>
        <a:lstStyle/>
        <a:p>
          <a:endParaRPr lang="ru-RU"/>
        </a:p>
      </dgm:t>
    </dgm:pt>
    <dgm:pt modelId="{86DCC67F-0AA5-0244-B4D1-E0F07C866B72}" type="sibTrans" cxnId="{7C8A1BDA-7347-3843-A7BD-464A0C171237}">
      <dgm:prSet/>
      <dgm:spPr/>
      <dgm:t>
        <a:bodyPr/>
        <a:lstStyle/>
        <a:p>
          <a:endParaRPr lang="ru-RU"/>
        </a:p>
      </dgm:t>
    </dgm:pt>
    <dgm:pt modelId="{B723E7D2-1AE4-044A-B795-8B23BE63A640}">
      <dgm:prSet phldrT="[Текст]" custT="1"/>
      <dgm:spPr/>
      <dgm:t>
        <a:bodyPr/>
        <a:lstStyle/>
        <a:p>
          <a:r>
            <a:rPr lang="ru-RU" sz="3200" b="1" dirty="0">
              <a:latin typeface="Arial Narrow"/>
              <a:cs typeface="Arial Narrow"/>
            </a:rPr>
            <a:t>0,50 %</a:t>
          </a:r>
          <a:r>
            <a:rPr lang="ru-RU" sz="2800" dirty="0">
              <a:latin typeface="Arial Narrow"/>
              <a:cs typeface="Arial Narrow"/>
            </a:rPr>
            <a:t> от ВВП</a:t>
          </a:r>
        </a:p>
      </dgm:t>
    </dgm:pt>
    <dgm:pt modelId="{F02B5DA3-DDA3-084C-9CB8-D24A608DE7F0}" type="parTrans" cxnId="{4931FD8E-3FC5-7A4A-AE34-4BF1B7BDE0F7}">
      <dgm:prSet/>
      <dgm:spPr/>
      <dgm:t>
        <a:bodyPr/>
        <a:lstStyle/>
        <a:p>
          <a:endParaRPr lang="ru-RU"/>
        </a:p>
      </dgm:t>
    </dgm:pt>
    <dgm:pt modelId="{DE7A21E5-F5C3-6948-A5ED-950D27C19005}" type="sibTrans" cxnId="{4931FD8E-3FC5-7A4A-AE34-4BF1B7BDE0F7}">
      <dgm:prSet/>
      <dgm:spPr/>
      <dgm:t>
        <a:bodyPr/>
        <a:lstStyle/>
        <a:p>
          <a:endParaRPr lang="ru-RU"/>
        </a:p>
      </dgm:t>
    </dgm:pt>
    <dgm:pt modelId="{E18F1979-BA74-AC4C-A8E1-95011C43B912}">
      <dgm:prSet phldrT="[Текст]" custT="1"/>
      <dgm:spPr/>
      <dgm:t>
        <a:bodyPr/>
        <a:lstStyle/>
        <a:p>
          <a:r>
            <a:rPr lang="ru-RU" sz="3200" b="1" dirty="0">
              <a:latin typeface="Arial Narrow"/>
              <a:cs typeface="Arial Narrow"/>
            </a:rPr>
            <a:t>1,38 %</a:t>
          </a:r>
          <a:r>
            <a:rPr lang="ru-RU" sz="2800" dirty="0">
              <a:latin typeface="Arial Narrow"/>
              <a:cs typeface="Arial Narrow"/>
            </a:rPr>
            <a:t> в совокупных расходах КБ РФ</a:t>
          </a:r>
        </a:p>
      </dgm:t>
    </dgm:pt>
    <dgm:pt modelId="{3E119AFB-9AF1-DA4E-8DD9-680CC6497F03}" type="parTrans" cxnId="{EDFED4DA-4147-7545-A94B-AE0FC505941F}">
      <dgm:prSet/>
      <dgm:spPr/>
      <dgm:t>
        <a:bodyPr/>
        <a:lstStyle/>
        <a:p>
          <a:endParaRPr lang="ru-RU"/>
        </a:p>
      </dgm:t>
    </dgm:pt>
    <dgm:pt modelId="{B407AB7C-3EAA-5142-A7DD-D91EBC9A6106}" type="sibTrans" cxnId="{EDFED4DA-4147-7545-A94B-AE0FC505941F}">
      <dgm:prSet/>
      <dgm:spPr/>
      <dgm:t>
        <a:bodyPr/>
        <a:lstStyle/>
        <a:p>
          <a:endParaRPr lang="ru-RU"/>
        </a:p>
      </dgm:t>
    </dgm:pt>
    <dgm:pt modelId="{9DFFAA2D-E7B6-CE4F-A512-5D18189C52C6}">
      <dgm:prSet phldrT="[Текст]" custT="1"/>
      <dgm:spPr/>
      <dgm:t>
        <a:bodyPr/>
        <a:lstStyle/>
        <a:p>
          <a:r>
            <a:rPr lang="ru-RU" sz="3200" b="1" dirty="0">
              <a:latin typeface="Arial Narrow"/>
              <a:cs typeface="Arial Narrow"/>
            </a:rPr>
            <a:t>4468 рублей </a:t>
          </a:r>
        </a:p>
        <a:p>
          <a:r>
            <a:rPr lang="ru-RU" sz="2800" dirty="0">
              <a:latin typeface="Arial Narrow"/>
              <a:cs typeface="Arial Narrow"/>
            </a:rPr>
            <a:t>на человека в год</a:t>
          </a:r>
          <a:endParaRPr lang="ru-RU" sz="2400" dirty="0">
            <a:latin typeface="Arial Narrow"/>
            <a:cs typeface="Arial Narrow"/>
          </a:endParaRPr>
        </a:p>
      </dgm:t>
    </dgm:pt>
    <dgm:pt modelId="{20240E22-B373-3445-8756-7B90B8022FA4}" type="parTrans" cxnId="{1E9FF728-8908-7740-8675-E55E1D3C1041}">
      <dgm:prSet/>
      <dgm:spPr/>
      <dgm:t>
        <a:bodyPr/>
        <a:lstStyle/>
        <a:p>
          <a:endParaRPr lang="ru-RU"/>
        </a:p>
      </dgm:t>
    </dgm:pt>
    <dgm:pt modelId="{64621A2B-B863-0845-8392-FD848E76EFE0}" type="sibTrans" cxnId="{1E9FF728-8908-7740-8675-E55E1D3C1041}">
      <dgm:prSet/>
      <dgm:spPr/>
      <dgm:t>
        <a:bodyPr/>
        <a:lstStyle/>
        <a:p>
          <a:endParaRPr lang="ru-RU"/>
        </a:p>
      </dgm:t>
    </dgm:pt>
    <dgm:pt modelId="{CDB2D9A1-74EA-5449-9EF7-4C5EF00E68B2}" type="pres">
      <dgm:prSet presAssocID="{2C68EFDD-9A13-1842-B613-1BB3A68C416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E9D907-7B84-D447-AC45-2C79EC6CB60E}" type="pres">
      <dgm:prSet presAssocID="{2C68EFDD-9A13-1842-B613-1BB3A68C416F}" presName="matrix" presStyleCnt="0"/>
      <dgm:spPr/>
    </dgm:pt>
    <dgm:pt modelId="{A1384C41-C2D0-CA4F-B4DD-649E3FC57915}" type="pres">
      <dgm:prSet presAssocID="{2C68EFDD-9A13-1842-B613-1BB3A68C416F}" presName="tile1" presStyleLbl="node1" presStyleIdx="0" presStyleCnt="4"/>
      <dgm:spPr/>
    </dgm:pt>
    <dgm:pt modelId="{69190136-388E-9040-9E89-7FA6D9070ECA}" type="pres">
      <dgm:prSet presAssocID="{2C68EFDD-9A13-1842-B613-1BB3A68C41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E9F33D4-E29F-4E4A-9FE7-50779DCB25CF}" type="pres">
      <dgm:prSet presAssocID="{2C68EFDD-9A13-1842-B613-1BB3A68C416F}" presName="tile2" presStyleLbl="node1" presStyleIdx="1" presStyleCnt="4"/>
      <dgm:spPr/>
    </dgm:pt>
    <dgm:pt modelId="{1318A164-69F0-6744-BAC0-1057CDE63556}" type="pres">
      <dgm:prSet presAssocID="{2C68EFDD-9A13-1842-B613-1BB3A68C41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0FBB00D-105D-1F4B-9578-20075104AA40}" type="pres">
      <dgm:prSet presAssocID="{2C68EFDD-9A13-1842-B613-1BB3A68C416F}" presName="tile3" presStyleLbl="node1" presStyleIdx="2" presStyleCnt="4"/>
      <dgm:spPr/>
    </dgm:pt>
    <dgm:pt modelId="{5995BEA1-AFC5-0F4D-BF72-19B71990ECDD}" type="pres">
      <dgm:prSet presAssocID="{2C68EFDD-9A13-1842-B613-1BB3A68C41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733C64-BC40-A843-98EC-466B2FA0F912}" type="pres">
      <dgm:prSet presAssocID="{2C68EFDD-9A13-1842-B613-1BB3A68C416F}" presName="tile4" presStyleLbl="node1" presStyleIdx="3" presStyleCnt="4"/>
      <dgm:spPr/>
    </dgm:pt>
    <dgm:pt modelId="{794F2CE1-ABFD-AB44-B292-2674D508F3F8}" type="pres">
      <dgm:prSet presAssocID="{2C68EFDD-9A13-1842-B613-1BB3A68C41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9167BC5-6CC4-2D4F-A9E6-DAF5CEEEEF84}" type="pres">
      <dgm:prSet presAssocID="{2C68EFDD-9A13-1842-B613-1BB3A68C416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7A6400B-CE8D-024D-8101-1F4A759584F8}" type="presOf" srcId="{B723E7D2-1AE4-044A-B795-8B23BE63A640}" destId="{6E9F33D4-E29F-4E4A-9FE7-50779DCB25CF}" srcOrd="0" destOrd="0" presId="urn:microsoft.com/office/officeart/2005/8/layout/matrix1"/>
    <dgm:cxn modelId="{0A4EDF12-F81C-E14B-9255-D82CDB3103F2}" type="presOf" srcId="{9DFFAA2D-E7B6-CE4F-A512-5D18189C52C6}" destId="{F0733C64-BC40-A843-98EC-466B2FA0F912}" srcOrd="0" destOrd="0" presId="urn:microsoft.com/office/officeart/2005/8/layout/matrix1"/>
    <dgm:cxn modelId="{1E9FF728-8908-7740-8675-E55E1D3C1041}" srcId="{52977352-8819-744E-A3A3-AF03E3E7DDC9}" destId="{9DFFAA2D-E7B6-CE4F-A512-5D18189C52C6}" srcOrd="3" destOrd="0" parTransId="{20240E22-B373-3445-8756-7B90B8022FA4}" sibTransId="{64621A2B-B863-0845-8392-FD848E76EFE0}"/>
    <dgm:cxn modelId="{3E36032D-C901-134C-BB85-91A4F5FA732F}" type="presOf" srcId="{759F21CB-7A82-0442-AA3B-748F568BA210}" destId="{69190136-388E-9040-9E89-7FA6D9070ECA}" srcOrd="1" destOrd="0" presId="urn:microsoft.com/office/officeart/2005/8/layout/matrix1"/>
    <dgm:cxn modelId="{36AB2230-6530-6A4E-93D3-D88646B7ED05}" type="presOf" srcId="{2C68EFDD-9A13-1842-B613-1BB3A68C416F}" destId="{CDB2D9A1-74EA-5449-9EF7-4C5EF00E68B2}" srcOrd="0" destOrd="0" presId="urn:microsoft.com/office/officeart/2005/8/layout/matrix1"/>
    <dgm:cxn modelId="{95935A5F-67AC-F244-9DF3-0A068FF289B2}" type="presOf" srcId="{E18F1979-BA74-AC4C-A8E1-95011C43B912}" destId="{E0FBB00D-105D-1F4B-9578-20075104AA40}" srcOrd="0" destOrd="0" presId="urn:microsoft.com/office/officeart/2005/8/layout/matrix1"/>
    <dgm:cxn modelId="{64DCD37E-9102-8348-B8DC-D5FCD963A281}" type="presOf" srcId="{B723E7D2-1AE4-044A-B795-8B23BE63A640}" destId="{1318A164-69F0-6744-BAC0-1057CDE63556}" srcOrd="1" destOrd="0" presId="urn:microsoft.com/office/officeart/2005/8/layout/matrix1"/>
    <dgm:cxn modelId="{4931FD8E-3FC5-7A4A-AE34-4BF1B7BDE0F7}" srcId="{52977352-8819-744E-A3A3-AF03E3E7DDC9}" destId="{B723E7D2-1AE4-044A-B795-8B23BE63A640}" srcOrd="1" destOrd="0" parTransId="{F02B5DA3-DDA3-084C-9CB8-D24A608DE7F0}" sibTransId="{DE7A21E5-F5C3-6948-A5ED-950D27C19005}"/>
    <dgm:cxn modelId="{5CEC329C-C22D-EE4A-9088-D5E642BA002C}" type="presOf" srcId="{9DFFAA2D-E7B6-CE4F-A512-5D18189C52C6}" destId="{794F2CE1-ABFD-AB44-B292-2674D508F3F8}" srcOrd="1" destOrd="0" presId="urn:microsoft.com/office/officeart/2005/8/layout/matrix1"/>
    <dgm:cxn modelId="{6D281BAA-E1BD-424A-9D52-8337F9401584}" srcId="{2C68EFDD-9A13-1842-B613-1BB3A68C416F}" destId="{52977352-8819-744E-A3A3-AF03E3E7DDC9}" srcOrd="0" destOrd="0" parTransId="{8EF8BFDC-8FA4-EE4F-ACD2-5CB5E12A2C9F}" sibTransId="{9D059808-D88C-E046-8CAC-EDD5AF881E55}"/>
    <dgm:cxn modelId="{523038B8-611E-2F48-8D8F-6AB9AEC6B414}" type="presOf" srcId="{52977352-8819-744E-A3A3-AF03E3E7DDC9}" destId="{F9167BC5-6CC4-2D4F-A9E6-DAF5CEEEEF84}" srcOrd="0" destOrd="0" presId="urn:microsoft.com/office/officeart/2005/8/layout/matrix1"/>
    <dgm:cxn modelId="{7C8A1BDA-7347-3843-A7BD-464A0C171237}" srcId="{52977352-8819-744E-A3A3-AF03E3E7DDC9}" destId="{759F21CB-7A82-0442-AA3B-748F568BA210}" srcOrd="0" destOrd="0" parTransId="{1E8F2C48-BA19-7246-AD42-6411EDB87053}" sibTransId="{86DCC67F-0AA5-0244-B4D1-E0F07C866B72}"/>
    <dgm:cxn modelId="{EDFED4DA-4147-7545-A94B-AE0FC505941F}" srcId="{52977352-8819-744E-A3A3-AF03E3E7DDC9}" destId="{E18F1979-BA74-AC4C-A8E1-95011C43B912}" srcOrd="2" destOrd="0" parTransId="{3E119AFB-9AF1-DA4E-8DD9-680CC6497F03}" sibTransId="{B407AB7C-3EAA-5142-A7DD-D91EBC9A6106}"/>
    <dgm:cxn modelId="{37B575E1-BF3D-EB47-8642-C523D3D0E9A9}" type="presOf" srcId="{759F21CB-7A82-0442-AA3B-748F568BA210}" destId="{A1384C41-C2D0-CA4F-B4DD-649E3FC57915}" srcOrd="0" destOrd="0" presId="urn:microsoft.com/office/officeart/2005/8/layout/matrix1"/>
    <dgm:cxn modelId="{771FE9EC-A071-BD40-8D63-696F43E354EB}" type="presOf" srcId="{E18F1979-BA74-AC4C-A8E1-95011C43B912}" destId="{5995BEA1-AFC5-0F4D-BF72-19B71990ECDD}" srcOrd="1" destOrd="0" presId="urn:microsoft.com/office/officeart/2005/8/layout/matrix1"/>
    <dgm:cxn modelId="{CEAEF956-0202-4A48-931B-F3968A0BCAAD}" type="presParOf" srcId="{CDB2D9A1-74EA-5449-9EF7-4C5EF00E68B2}" destId="{BDE9D907-7B84-D447-AC45-2C79EC6CB60E}" srcOrd="0" destOrd="0" presId="urn:microsoft.com/office/officeart/2005/8/layout/matrix1"/>
    <dgm:cxn modelId="{1BE4BA26-2312-3A49-8785-6E86C4F4B908}" type="presParOf" srcId="{BDE9D907-7B84-D447-AC45-2C79EC6CB60E}" destId="{A1384C41-C2D0-CA4F-B4DD-649E3FC57915}" srcOrd="0" destOrd="0" presId="urn:microsoft.com/office/officeart/2005/8/layout/matrix1"/>
    <dgm:cxn modelId="{7AA90FD7-5567-2E4F-9E76-23FA925B9E99}" type="presParOf" srcId="{BDE9D907-7B84-D447-AC45-2C79EC6CB60E}" destId="{69190136-388E-9040-9E89-7FA6D9070ECA}" srcOrd="1" destOrd="0" presId="urn:microsoft.com/office/officeart/2005/8/layout/matrix1"/>
    <dgm:cxn modelId="{8B5B3995-DD76-A94C-812A-58C84F3AC792}" type="presParOf" srcId="{BDE9D907-7B84-D447-AC45-2C79EC6CB60E}" destId="{6E9F33D4-E29F-4E4A-9FE7-50779DCB25CF}" srcOrd="2" destOrd="0" presId="urn:microsoft.com/office/officeart/2005/8/layout/matrix1"/>
    <dgm:cxn modelId="{93F3A4BB-C9DE-D741-826B-9D3CA163BD95}" type="presParOf" srcId="{BDE9D907-7B84-D447-AC45-2C79EC6CB60E}" destId="{1318A164-69F0-6744-BAC0-1057CDE63556}" srcOrd="3" destOrd="0" presId="urn:microsoft.com/office/officeart/2005/8/layout/matrix1"/>
    <dgm:cxn modelId="{67D9A8F5-921C-224C-A433-D67A4F33CE4B}" type="presParOf" srcId="{BDE9D907-7B84-D447-AC45-2C79EC6CB60E}" destId="{E0FBB00D-105D-1F4B-9578-20075104AA40}" srcOrd="4" destOrd="0" presId="urn:microsoft.com/office/officeart/2005/8/layout/matrix1"/>
    <dgm:cxn modelId="{3D4B40E9-6DA6-D24E-816B-FC3CF40521A6}" type="presParOf" srcId="{BDE9D907-7B84-D447-AC45-2C79EC6CB60E}" destId="{5995BEA1-AFC5-0F4D-BF72-19B71990ECDD}" srcOrd="5" destOrd="0" presId="urn:microsoft.com/office/officeart/2005/8/layout/matrix1"/>
    <dgm:cxn modelId="{CDA179D9-4F43-5F43-AF7A-01FDCEFED9B1}" type="presParOf" srcId="{BDE9D907-7B84-D447-AC45-2C79EC6CB60E}" destId="{F0733C64-BC40-A843-98EC-466B2FA0F912}" srcOrd="6" destOrd="0" presId="urn:microsoft.com/office/officeart/2005/8/layout/matrix1"/>
    <dgm:cxn modelId="{04DB65DC-C072-754D-8484-C52AF5EB179C}" type="presParOf" srcId="{BDE9D907-7B84-D447-AC45-2C79EC6CB60E}" destId="{794F2CE1-ABFD-AB44-B292-2674D508F3F8}" srcOrd="7" destOrd="0" presId="urn:microsoft.com/office/officeart/2005/8/layout/matrix1"/>
    <dgm:cxn modelId="{7F9BDB02-7363-0C47-AE94-39D5B9D814E8}" type="presParOf" srcId="{CDB2D9A1-74EA-5449-9EF7-4C5EF00E68B2}" destId="{F9167BC5-6CC4-2D4F-A9E6-DAF5CEEEEF8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62FFC9-B923-3742-A62A-271D4015217A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8B7E0-4AD2-E84D-9432-584F0F9C59F6}">
      <dgm:prSet phldrT="[Текст]" custT="1"/>
      <dgm:spPr/>
      <dgm:t>
        <a:bodyPr/>
        <a:lstStyle/>
        <a:p>
          <a:r>
            <a:rPr lang="ru-RU" sz="2400" dirty="0">
              <a:solidFill>
                <a:srgbClr val="C0504D"/>
              </a:solidFill>
              <a:latin typeface="Arial Narrow"/>
              <a:cs typeface="Arial Narrow"/>
            </a:rPr>
            <a:t>Креативные индустрии</a:t>
          </a:r>
        </a:p>
        <a:p>
          <a:r>
            <a:rPr lang="ru-RU" sz="1800" dirty="0">
              <a:solidFill>
                <a:srgbClr val="1F497D"/>
              </a:solidFill>
              <a:latin typeface="Arial Narrow"/>
              <a:cs typeface="Arial Narrow"/>
            </a:rPr>
            <a:t>Департамент цифровизации, культуры, медиа и спорта Великобритании</a:t>
          </a:r>
        </a:p>
      </dgm:t>
    </dgm:pt>
    <dgm:pt modelId="{676E38B6-D8FF-E749-A419-6448D3D21BCD}" type="parTrans" cxnId="{ECDE406A-1F39-BC47-93B9-82D23A1191FC}">
      <dgm:prSet/>
      <dgm:spPr/>
      <dgm:t>
        <a:bodyPr/>
        <a:lstStyle/>
        <a:p>
          <a:endParaRPr lang="ru-RU"/>
        </a:p>
      </dgm:t>
    </dgm:pt>
    <dgm:pt modelId="{049F5163-E2D5-7D4E-98F4-7EE1718567E5}" type="sibTrans" cxnId="{ECDE406A-1F39-BC47-93B9-82D23A1191FC}">
      <dgm:prSet/>
      <dgm:spPr/>
      <dgm:t>
        <a:bodyPr/>
        <a:lstStyle/>
        <a:p>
          <a:endParaRPr lang="ru-RU"/>
        </a:p>
      </dgm:t>
    </dgm:pt>
    <dgm:pt modelId="{02120429-ADD2-F745-93A5-B7B72EFF4716}">
      <dgm:prSet phldrT="[Текст]"/>
      <dgm:spPr/>
      <dgm:t>
        <a:bodyPr/>
        <a:lstStyle/>
        <a:p>
          <a:r>
            <a:rPr lang="ru-RU" dirty="0">
              <a:solidFill>
                <a:srgbClr val="1F497D"/>
              </a:solidFill>
              <a:latin typeface="Arial Narrow"/>
              <a:cs typeface="Arial Narrow"/>
            </a:rPr>
            <a:t>Реклама и маркетинг</a:t>
          </a:r>
        </a:p>
      </dgm:t>
    </dgm:pt>
    <dgm:pt modelId="{FA21BAE8-2E1B-604C-9BAE-43BE333264AA}" type="parTrans" cxnId="{341ADB22-0EA8-DB4A-8C1E-BABCF0B8DD61}">
      <dgm:prSet/>
      <dgm:spPr/>
      <dgm:t>
        <a:bodyPr/>
        <a:lstStyle/>
        <a:p>
          <a:endParaRPr lang="ru-RU"/>
        </a:p>
      </dgm:t>
    </dgm:pt>
    <dgm:pt modelId="{0044897A-D8AA-F044-897D-E75CA774FE4E}" type="sibTrans" cxnId="{341ADB22-0EA8-DB4A-8C1E-BABCF0B8DD61}">
      <dgm:prSet/>
      <dgm:spPr/>
      <dgm:t>
        <a:bodyPr/>
        <a:lstStyle/>
        <a:p>
          <a:endParaRPr lang="ru-RU"/>
        </a:p>
      </dgm:t>
    </dgm:pt>
    <dgm:pt modelId="{5A16F184-533D-D641-815C-FD799893223B}">
      <dgm:prSet phldrT="[Текст]"/>
      <dgm:spPr/>
      <dgm:t>
        <a:bodyPr/>
        <a:lstStyle/>
        <a:p>
          <a:r>
            <a:rPr lang="ru-RU" dirty="0">
              <a:solidFill>
                <a:srgbClr val="1F497D"/>
              </a:solidFill>
              <a:latin typeface="Arial Narrow"/>
              <a:cs typeface="Arial Narrow"/>
            </a:rPr>
            <a:t>Архитектура</a:t>
          </a:r>
        </a:p>
      </dgm:t>
    </dgm:pt>
    <dgm:pt modelId="{B1BF06FA-B037-D84D-9D75-D6F1A503B968}" type="parTrans" cxnId="{FEB8CE94-38D5-6948-9CC8-3289F0B4DAA5}">
      <dgm:prSet/>
      <dgm:spPr/>
      <dgm:t>
        <a:bodyPr/>
        <a:lstStyle/>
        <a:p>
          <a:endParaRPr lang="ru-RU"/>
        </a:p>
      </dgm:t>
    </dgm:pt>
    <dgm:pt modelId="{39EA238F-645F-AA45-953C-019DDD6E405E}" type="sibTrans" cxnId="{FEB8CE94-38D5-6948-9CC8-3289F0B4DAA5}">
      <dgm:prSet/>
      <dgm:spPr/>
      <dgm:t>
        <a:bodyPr/>
        <a:lstStyle/>
        <a:p>
          <a:endParaRPr lang="ru-RU"/>
        </a:p>
      </dgm:t>
    </dgm:pt>
    <dgm:pt modelId="{82D6E25B-5B8C-A045-9F4A-FD3FAA80547E}">
      <dgm:prSet phldrT="[Текст]"/>
      <dgm:spPr/>
      <dgm:t>
        <a:bodyPr/>
        <a:lstStyle/>
        <a:p>
          <a:r>
            <a:rPr lang="ru-RU" dirty="0">
              <a:solidFill>
                <a:srgbClr val="1F497D"/>
              </a:solidFill>
              <a:latin typeface="Arial Narrow"/>
              <a:cs typeface="Arial Narrow"/>
            </a:rPr>
            <a:t>Промыслы и ремесла</a:t>
          </a:r>
        </a:p>
      </dgm:t>
    </dgm:pt>
    <dgm:pt modelId="{57F0C045-10AC-3448-9174-A923E3BC7AD5}" type="parTrans" cxnId="{C7C541B3-299B-7A43-B960-7F07523DAA3F}">
      <dgm:prSet/>
      <dgm:spPr/>
      <dgm:t>
        <a:bodyPr/>
        <a:lstStyle/>
        <a:p>
          <a:endParaRPr lang="ru-RU"/>
        </a:p>
      </dgm:t>
    </dgm:pt>
    <dgm:pt modelId="{904217CF-A164-D74B-857F-DAC19D5DDACA}" type="sibTrans" cxnId="{C7C541B3-299B-7A43-B960-7F07523DAA3F}">
      <dgm:prSet/>
      <dgm:spPr/>
      <dgm:t>
        <a:bodyPr/>
        <a:lstStyle/>
        <a:p>
          <a:endParaRPr lang="ru-RU"/>
        </a:p>
      </dgm:t>
    </dgm:pt>
    <dgm:pt modelId="{2047B10A-2098-AE4E-B007-BA633885D295}">
      <dgm:prSet phldrT="[Текст]"/>
      <dgm:spPr/>
      <dgm:t>
        <a:bodyPr/>
        <a:lstStyle/>
        <a:p>
          <a:r>
            <a:rPr lang="ru-RU" dirty="0">
              <a:solidFill>
                <a:srgbClr val="1F497D"/>
              </a:solidFill>
              <a:latin typeface="Arial Narrow"/>
              <a:cs typeface="Arial Narrow"/>
            </a:rPr>
            <a:t>Дизайн</a:t>
          </a:r>
        </a:p>
      </dgm:t>
    </dgm:pt>
    <dgm:pt modelId="{4B7B1861-605F-7144-A6D8-05B1863473A4}" type="parTrans" cxnId="{66D80A8D-4E32-274D-BB18-4F76CDA753BC}">
      <dgm:prSet/>
      <dgm:spPr/>
      <dgm:t>
        <a:bodyPr/>
        <a:lstStyle/>
        <a:p>
          <a:endParaRPr lang="ru-RU"/>
        </a:p>
      </dgm:t>
    </dgm:pt>
    <dgm:pt modelId="{D951C1E0-A1E3-BD41-BB10-B4D90F1DBA37}" type="sibTrans" cxnId="{66D80A8D-4E32-274D-BB18-4F76CDA753BC}">
      <dgm:prSet/>
      <dgm:spPr/>
      <dgm:t>
        <a:bodyPr/>
        <a:lstStyle/>
        <a:p>
          <a:endParaRPr lang="ru-RU"/>
        </a:p>
      </dgm:t>
    </dgm:pt>
    <dgm:pt modelId="{7A417219-6523-F243-8D81-BB7139AA0FEB}">
      <dgm:prSet phldrT="[Текст]"/>
      <dgm:spPr/>
      <dgm:t>
        <a:bodyPr/>
        <a:lstStyle/>
        <a:p>
          <a:r>
            <a:rPr lang="ru-RU" dirty="0">
              <a:solidFill>
                <a:srgbClr val="C0504D"/>
              </a:solidFill>
              <a:latin typeface="Arial Narrow"/>
              <a:cs typeface="Arial Narrow"/>
            </a:rPr>
            <a:t>Кинематография</a:t>
          </a:r>
          <a:r>
            <a:rPr lang="ru-RU" dirty="0">
              <a:latin typeface="Arial Narrow"/>
              <a:cs typeface="Arial Narrow"/>
            </a:rPr>
            <a:t>, </a:t>
          </a:r>
          <a:r>
            <a:rPr lang="ru-RU" dirty="0">
              <a:solidFill>
                <a:srgbClr val="1F497D"/>
              </a:solidFill>
              <a:latin typeface="Arial Narrow"/>
              <a:cs typeface="Arial Narrow"/>
            </a:rPr>
            <a:t>ТВ, радио, видео и фотография</a:t>
          </a:r>
        </a:p>
      </dgm:t>
    </dgm:pt>
    <dgm:pt modelId="{78CBCB4F-B1E1-BC48-8A57-46ADA0B200AA}" type="parTrans" cxnId="{64209886-2A22-DE47-8B08-14BF9F77A2C4}">
      <dgm:prSet/>
      <dgm:spPr/>
      <dgm:t>
        <a:bodyPr/>
        <a:lstStyle/>
        <a:p>
          <a:endParaRPr lang="ru-RU"/>
        </a:p>
      </dgm:t>
    </dgm:pt>
    <dgm:pt modelId="{E492022A-19EE-A849-9A3A-645402844AC1}" type="sibTrans" cxnId="{64209886-2A22-DE47-8B08-14BF9F77A2C4}">
      <dgm:prSet/>
      <dgm:spPr/>
      <dgm:t>
        <a:bodyPr/>
        <a:lstStyle/>
        <a:p>
          <a:endParaRPr lang="ru-RU"/>
        </a:p>
      </dgm:t>
    </dgm:pt>
    <dgm:pt modelId="{3C19FC3C-1F77-224C-A0B8-112EB08EB90F}">
      <dgm:prSet phldrT="[Текст]"/>
      <dgm:spPr/>
      <dgm:t>
        <a:bodyPr/>
        <a:lstStyle/>
        <a:p>
          <a:r>
            <a:rPr lang="en-US" dirty="0">
              <a:solidFill>
                <a:srgbClr val="1F497D"/>
              </a:solidFill>
              <a:latin typeface="Arial Narrow"/>
              <a:cs typeface="Arial Narrow"/>
            </a:rPr>
            <a:t>IT</a:t>
          </a:r>
          <a:r>
            <a:rPr lang="ru-RU" dirty="0">
              <a:solidFill>
                <a:srgbClr val="1F497D"/>
              </a:solidFill>
              <a:latin typeface="Arial Narrow"/>
              <a:cs typeface="Arial Narrow"/>
            </a:rPr>
            <a:t>, программное обеспечение и компьютерные услуги</a:t>
          </a:r>
        </a:p>
      </dgm:t>
    </dgm:pt>
    <dgm:pt modelId="{B7CE4608-5775-D045-987E-E5682F807340}" type="parTrans" cxnId="{0CC00B07-F948-9443-9483-CF1CB6E01FA3}">
      <dgm:prSet/>
      <dgm:spPr/>
      <dgm:t>
        <a:bodyPr/>
        <a:lstStyle/>
        <a:p>
          <a:endParaRPr lang="ru-RU"/>
        </a:p>
      </dgm:t>
    </dgm:pt>
    <dgm:pt modelId="{248F0A5E-1FF4-D14A-AF49-DE0DA92257AC}" type="sibTrans" cxnId="{0CC00B07-F948-9443-9483-CF1CB6E01FA3}">
      <dgm:prSet/>
      <dgm:spPr/>
      <dgm:t>
        <a:bodyPr/>
        <a:lstStyle/>
        <a:p>
          <a:endParaRPr lang="ru-RU"/>
        </a:p>
      </dgm:t>
    </dgm:pt>
    <dgm:pt modelId="{CC9A8241-DE3F-4545-A723-38B279A37BB9}">
      <dgm:prSet phldrT="[Текст]"/>
      <dgm:spPr/>
      <dgm:t>
        <a:bodyPr/>
        <a:lstStyle/>
        <a:p>
          <a:r>
            <a:rPr lang="ru-RU" dirty="0">
              <a:solidFill>
                <a:srgbClr val="1F497D"/>
              </a:solidFill>
              <a:latin typeface="Arial Narrow"/>
              <a:cs typeface="Arial Narrow"/>
            </a:rPr>
            <a:t>Издательская деятельность</a:t>
          </a:r>
        </a:p>
      </dgm:t>
    </dgm:pt>
    <dgm:pt modelId="{55CDF0F1-17A9-D344-99C6-75961E9AE554}" type="parTrans" cxnId="{2DD38866-FD24-5F4B-8D5E-7E38F40009E9}">
      <dgm:prSet/>
      <dgm:spPr/>
      <dgm:t>
        <a:bodyPr/>
        <a:lstStyle/>
        <a:p>
          <a:endParaRPr lang="ru-RU"/>
        </a:p>
      </dgm:t>
    </dgm:pt>
    <dgm:pt modelId="{97383B11-1D54-7140-9577-B23AEE0FD40B}" type="sibTrans" cxnId="{2DD38866-FD24-5F4B-8D5E-7E38F40009E9}">
      <dgm:prSet/>
      <dgm:spPr/>
      <dgm:t>
        <a:bodyPr/>
        <a:lstStyle/>
        <a:p>
          <a:endParaRPr lang="ru-RU"/>
        </a:p>
      </dgm:t>
    </dgm:pt>
    <dgm:pt modelId="{F7EC4F7A-BAE1-A34A-ABE2-E199428917E4}">
      <dgm:prSet phldrT="[Текст]"/>
      <dgm:spPr/>
      <dgm:t>
        <a:bodyPr/>
        <a:lstStyle/>
        <a:p>
          <a:r>
            <a:rPr lang="ru-RU" dirty="0">
              <a:solidFill>
                <a:srgbClr val="C0504D"/>
              </a:solidFill>
              <a:latin typeface="Arial Narrow"/>
              <a:cs typeface="Arial Narrow"/>
            </a:rPr>
            <a:t>Музеи, галереи, библиотеки</a:t>
          </a:r>
        </a:p>
      </dgm:t>
    </dgm:pt>
    <dgm:pt modelId="{73644F6B-59D1-464C-8611-0CC6D5C08A51}" type="parTrans" cxnId="{4E51F38D-A309-6B42-B747-510297083869}">
      <dgm:prSet/>
      <dgm:spPr/>
      <dgm:t>
        <a:bodyPr/>
        <a:lstStyle/>
        <a:p>
          <a:endParaRPr lang="ru-RU"/>
        </a:p>
      </dgm:t>
    </dgm:pt>
    <dgm:pt modelId="{B12C842D-8E49-EB46-AF3E-DA6E78AB82FC}" type="sibTrans" cxnId="{4E51F38D-A309-6B42-B747-510297083869}">
      <dgm:prSet/>
      <dgm:spPr/>
      <dgm:t>
        <a:bodyPr/>
        <a:lstStyle/>
        <a:p>
          <a:endParaRPr lang="ru-RU"/>
        </a:p>
      </dgm:t>
    </dgm:pt>
    <dgm:pt modelId="{CCBF9B78-0301-CA43-9F14-C7219486B97E}">
      <dgm:prSet phldrT="[Текст]"/>
      <dgm:spPr/>
      <dgm:t>
        <a:bodyPr/>
        <a:lstStyle/>
        <a:p>
          <a:r>
            <a:rPr lang="ru-RU" dirty="0">
              <a:solidFill>
                <a:srgbClr val="C0504D"/>
              </a:solidFill>
              <a:latin typeface="Arial Narrow"/>
              <a:cs typeface="Arial Narrow"/>
            </a:rPr>
            <a:t>Музыкальные, исполнительские и визуальные искусства </a:t>
          </a:r>
        </a:p>
      </dgm:t>
    </dgm:pt>
    <dgm:pt modelId="{07B73A0D-DB70-2146-A491-8C41313DC470}" type="parTrans" cxnId="{475855E6-BC44-8642-8F9C-F3C5255E8179}">
      <dgm:prSet/>
      <dgm:spPr/>
      <dgm:t>
        <a:bodyPr/>
        <a:lstStyle/>
        <a:p>
          <a:endParaRPr lang="ru-RU"/>
        </a:p>
      </dgm:t>
    </dgm:pt>
    <dgm:pt modelId="{4EC7EE40-4179-BD4F-93A1-42D43755CB7F}" type="sibTrans" cxnId="{475855E6-BC44-8642-8F9C-F3C5255E8179}">
      <dgm:prSet/>
      <dgm:spPr/>
      <dgm:t>
        <a:bodyPr/>
        <a:lstStyle/>
        <a:p>
          <a:endParaRPr lang="ru-RU"/>
        </a:p>
      </dgm:t>
    </dgm:pt>
    <dgm:pt modelId="{4E79B874-DCBC-C64C-AF82-727C2DEC67AC}" type="pres">
      <dgm:prSet presAssocID="{6462FFC9-B923-3742-A62A-271D4015217A}" presName="vert0" presStyleCnt="0">
        <dgm:presLayoutVars>
          <dgm:dir/>
          <dgm:animOne val="branch"/>
          <dgm:animLvl val="lvl"/>
        </dgm:presLayoutVars>
      </dgm:prSet>
      <dgm:spPr/>
    </dgm:pt>
    <dgm:pt modelId="{39153F34-30F5-634E-905A-8CDA5FFB8238}" type="pres">
      <dgm:prSet presAssocID="{51D8B7E0-4AD2-E84D-9432-584F0F9C59F6}" presName="thickLine" presStyleLbl="alignNode1" presStyleIdx="0" presStyleCnt="1"/>
      <dgm:spPr/>
    </dgm:pt>
    <dgm:pt modelId="{AF1A9AF3-F2DE-3A4C-AB11-D9C326AEADD8}" type="pres">
      <dgm:prSet presAssocID="{51D8B7E0-4AD2-E84D-9432-584F0F9C59F6}" presName="horz1" presStyleCnt="0"/>
      <dgm:spPr/>
    </dgm:pt>
    <dgm:pt modelId="{14829B77-A73A-8844-828B-E48BEB10A5DD}" type="pres">
      <dgm:prSet presAssocID="{51D8B7E0-4AD2-E84D-9432-584F0F9C59F6}" presName="tx1" presStyleLbl="revTx" presStyleIdx="0" presStyleCnt="10"/>
      <dgm:spPr/>
    </dgm:pt>
    <dgm:pt modelId="{2E5E7E4D-1030-A546-842D-E38CFFD3667F}" type="pres">
      <dgm:prSet presAssocID="{51D8B7E0-4AD2-E84D-9432-584F0F9C59F6}" presName="vert1" presStyleCnt="0"/>
      <dgm:spPr/>
    </dgm:pt>
    <dgm:pt modelId="{DD8AFE02-3D23-704E-85A3-714531E3FE4A}" type="pres">
      <dgm:prSet presAssocID="{02120429-ADD2-F745-93A5-B7B72EFF4716}" presName="vertSpace2a" presStyleCnt="0"/>
      <dgm:spPr/>
    </dgm:pt>
    <dgm:pt modelId="{AF413E0E-97DA-324C-A13A-A9F1B5FEDCE4}" type="pres">
      <dgm:prSet presAssocID="{02120429-ADD2-F745-93A5-B7B72EFF4716}" presName="horz2" presStyleCnt="0"/>
      <dgm:spPr/>
    </dgm:pt>
    <dgm:pt modelId="{7DD8EAB2-8EDF-E54C-A697-209575B7AE4B}" type="pres">
      <dgm:prSet presAssocID="{02120429-ADD2-F745-93A5-B7B72EFF4716}" presName="horzSpace2" presStyleCnt="0"/>
      <dgm:spPr/>
    </dgm:pt>
    <dgm:pt modelId="{CDA18D91-0780-A04B-A8F5-773CB019B558}" type="pres">
      <dgm:prSet presAssocID="{02120429-ADD2-F745-93A5-B7B72EFF4716}" presName="tx2" presStyleLbl="revTx" presStyleIdx="1" presStyleCnt="10"/>
      <dgm:spPr/>
    </dgm:pt>
    <dgm:pt modelId="{1B4EF9E7-22EA-D549-AB88-519DFAD07824}" type="pres">
      <dgm:prSet presAssocID="{02120429-ADD2-F745-93A5-B7B72EFF4716}" presName="vert2" presStyleCnt="0"/>
      <dgm:spPr/>
    </dgm:pt>
    <dgm:pt modelId="{85F0C3C5-8762-FF4B-B846-89B339AEE2BA}" type="pres">
      <dgm:prSet presAssocID="{02120429-ADD2-F745-93A5-B7B72EFF4716}" presName="thinLine2b" presStyleLbl="callout" presStyleIdx="0" presStyleCnt="9"/>
      <dgm:spPr/>
    </dgm:pt>
    <dgm:pt modelId="{C671F135-3D48-C940-BE87-DC61DF58525A}" type="pres">
      <dgm:prSet presAssocID="{02120429-ADD2-F745-93A5-B7B72EFF4716}" presName="vertSpace2b" presStyleCnt="0"/>
      <dgm:spPr/>
    </dgm:pt>
    <dgm:pt modelId="{9FBBBFF4-A972-A34B-BABE-57FCB7085B41}" type="pres">
      <dgm:prSet presAssocID="{5A16F184-533D-D641-815C-FD799893223B}" presName="horz2" presStyleCnt="0"/>
      <dgm:spPr/>
    </dgm:pt>
    <dgm:pt modelId="{46685607-6278-EF47-AB30-4CC7C4DFED4C}" type="pres">
      <dgm:prSet presAssocID="{5A16F184-533D-D641-815C-FD799893223B}" presName="horzSpace2" presStyleCnt="0"/>
      <dgm:spPr/>
    </dgm:pt>
    <dgm:pt modelId="{53CFA4A7-30FE-0649-8154-AA517CC9EF61}" type="pres">
      <dgm:prSet presAssocID="{5A16F184-533D-D641-815C-FD799893223B}" presName="tx2" presStyleLbl="revTx" presStyleIdx="2" presStyleCnt="10"/>
      <dgm:spPr/>
    </dgm:pt>
    <dgm:pt modelId="{4794C8CF-0547-BD40-85EA-10EA39141EF9}" type="pres">
      <dgm:prSet presAssocID="{5A16F184-533D-D641-815C-FD799893223B}" presName="vert2" presStyleCnt="0"/>
      <dgm:spPr/>
    </dgm:pt>
    <dgm:pt modelId="{98CF0DE0-F1A8-8844-9A6E-FB0575FC6ED5}" type="pres">
      <dgm:prSet presAssocID="{5A16F184-533D-D641-815C-FD799893223B}" presName="thinLine2b" presStyleLbl="callout" presStyleIdx="1" presStyleCnt="9"/>
      <dgm:spPr/>
    </dgm:pt>
    <dgm:pt modelId="{A17B0338-22F5-5B47-97BC-2FB6A122B23C}" type="pres">
      <dgm:prSet presAssocID="{5A16F184-533D-D641-815C-FD799893223B}" presName="vertSpace2b" presStyleCnt="0"/>
      <dgm:spPr/>
    </dgm:pt>
    <dgm:pt modelId="{D08C6176-6C3B-1E48-AF16-BB5553C59197}" type="pres">
      <dgm:prSet presAssocID="{82D6E25B-5B8C-A045-9F4A-FD3FAA80547E}" presName="horz2" presStyleCnt="0"/>
      <dgm:spPr/>
    </dgm:pt>
    <dgm:pt modelId="{B66B367A-B671-4A4A-906D-74EA6535DCE4}" type="pres">
      <dgm:prSet presAssocID="{82D6E25B-5B8C-A045-9F4A-FD3FAA80547E}" presName="horzSpace2" presStyleCnt="0"/>
      <dgm:spPr/>
    </dgm:pt>
    <dgm:pt modelId="{0863700A-2D84-6E43-AFA8-24F7A6E61258}" type="pres">
      <dgm:prSet presAssocID="{82D6E25B-5B8C-A045-9F4A-FD3FAA80547E}" presName="tx2" presStyleLbl="revTx" presStyleIdx="3" presStyleCnt="10"/>
      <dgm:spPr/>
    </dgm:pt>
    <dgm:pt modelId="{B09F6DD5-4A75-4841-BEF0-537C638CE6F8}" type="pres">
      <dgm:prSet presAssocID="{82D6E25B-5B8C-A045-9F4A-FD3FAA80547E}" presName="vert2" presStyleCnt="0"/>
      <dgm:spPr/>
    </dgm:pt>
    <dgm:pt modelId="{0AE5D4A4-C328-114E-9AD3-543B70209F46}" type="pres">
      <dgm:prSet presAssocID="{82D6E25B-5B8C-A045-9F4A-FD3FAA80547E}" presName="thinLine2b" presStyleLbl="callout" presStyleIdx="2" presStyleCnt="9"/>
      <dgm:spPr/>
    </dgm:pt>
    <dgm:pt modelId="{528A79AA-7663-E549-BF9F-C810FFA9BC2A}" type="pres">
      <dgm:prSet presAssocID="{82D6E25B-5B8C-A045-9F4A-FD3FAA80547E}" presName="vertSpace2b" presStyleCnt="0"/>
      <dgm:spPr/>
    </dgm:pt>
    <dgm:pt modelId="{C797C945-0CE1-5A41-BEC9-0F8998F2AE50}" type="pres">
      <dgm:prSet presAssocID="{2047B10A-2098-AE4E-B007-BA633885D295}" presName="horz2" presStyleCnt="0"/>
      <dgm:spPr/>
    </dgm:pt>
    <dgm:pt modelId="{DC7B0E96-B27A-124F-BFEB-DE3349132B34}" type="pres">
      <dgm:prSet presAssocID="{2047B10A-2098-AE4E-B007-BA633885D295}" presName="horzSpace2" presStyleCnt="0"/>
      <dgm:spPr/>
    </dgm:pt>
    <dgm:pt modelId="{70198421-D6FD-5640-A9AC-703E3EF14C56}" type="pres">
      <dgm:prSet presAssocID="{2047B10A-2098-AE4E-B007-BA633885D295}" presName="tx2" presStyleLbl="revTx" presStyleIdx="4" presStyleCnt="10"/>
      <dgm:spPr/>
    </dgm:pt>
    <dgm:pt modelId="{6F4ADAAC-44E7-EA42-8ADC-5EA9323BCF4B}" type="pres">
      <dgm:prSet presAssocID="{2047B10A-2098-AE4E-B007-BA633885D295}" presName="vert2" presStyleCnt="0"/>
      <dgm:spPr/>
    </dgm:pt>
    <dgm:pt modelId="{A3336BE5-B46D-C94F-85F2-7BD3EEBFF6CC}" type="pres">
      <dgm:prSet presAssocID="{2047B10A-2098-AE4E-B007-BA633885D295}" presName="thinLine2b" presStyleLbl="callout" presStyleIdx="3" presStyleCnt="9"/>
      <dgm:spPr/>
    </dgm:pt>
    <dgm:pt modelId="{C4AD3832-F7B6-FD4D-A015-442D97AA74BE}" type="pres">
      <dgm:prSet presAssocID="{2047B10A-2098-AE4E-B007-BA633885D295}" presName="vertSpace2b" presStyleCnt="0"/>
      <dgm:spPr/>
    </dgm:pt>
    <dgm:pt modelId="{B94F668C-5BFA-B44C-AAB5-F4209872FE37}" type="pres">
      <dgm:prSet presAssocID="{7A417219-6523-F243-8D81-BB7139AA0FEB}" presName="horz2" presStyleCnt="0"/>
      <dgm:spPr/>
    </dgm:pt>
    <dgm:pt modelId="{572F1320-FB57-5544-A492-F3BB66189784}" type="pres">
      <dgm:prSet presAssocID="{7A417219-6523-F243-8D81-BB7139AA0FEB}" presName="horzSpace2" presStyleCnt="0"/>
      <dgm:spPr/>
    </dgm:pt>
    <dgm:pt modelId="{02193D8E-6A9A-AC42-846B-07360FA59CCA}" type="pres">
      <dgm:prSet presAssocID="{7A417219-6523-F243-8D81-BB7139AA0FEB}" presName="tx2" presStyleLbl="revTx" presStyleIdx="5" presStyleCnt="10"/>
      <dgm:spPr/>
    </dgm:pt>
    <dgm:pt modelId="{50951F30-030E-FD45-906A-8F38F02DC6A2}" type="pres">
      <dgm:prSet presAssocID="{7A417219-6523-F243-8D81-BB7139AA0FEB}" presName="vert2" presStyleCnt="0"/>
      <dgm:spPr/>
    </dgm:pt>
    <dgm:pt modelId="{C166E2D6-63AB-1341-9154-791582CBAB45}" type="pres">
      <dgm:prSet presAssocID="{7A417219-6523-F243-8D81-BB7139AA0FEB}" presName="thinLine2b" presStyleLbl="callout" presStyleIdx="4" presStyleCnt="9"/>
      <dgm:spPr/>
    </dgm:pt>
    <dgm:pt modelId="{3321A5F0-AA65-534D-AB00-E6BB0A0FF64C}" type="pres">
      <dgm:prSet presAssocID="{7A417219-6523-F243-8D81-BB7139AA0FEB}" presName="vertSpace2b" presStyleCnt="0"/>
      <dgm:spPr/>
    </dgm:pt>
    <dgm:pt modelId="{089FC93A-24FE-4E4A-9B39-37DBEAEB9519}" type="pres">
      <dgm:prSet presAssocID="{3C19FC3C-1F77-224C-A0B8-112EB08EB90F}" presName="horz2" presStyleCnt="0"/>
      <dgm:spPr/>
    </dgm:pt>
    <dgm:pt modelId="{F8082B59-120A-8C4D-98EC-56114FD641A5}" type="pres">
      <dgm:prSet presAssocID="{3C19FC3C-1F77-224C-A0B8-112EB08EB90F}" presName="horzSpace2" presStyleCnt="0"/>
      <dgm:spPr/>
    </dgm:pt>
    <dgm:pt modelId="{98ECCB44-8A93-7F4C-ABC9-492979DB1A67}" type="pres">
      <dgm:prSet presAssocID="{3C19FC3C-1F77-224C-A0B8-112EB08EB90F}" presName="tx2" presStyleLbl="revTx" presStyleIdx="6" presStyleCnt="10"/>
      <dgm:spPr/>
    </dgm:pt>
    <dgm:pt modelId="{FA480B37-6D1D-7D4B-BE0E-C53396679067}" type="pres">
      <dgm:prSet presAssocID="{3C19FC3C-1F77-224C-A0B8-112EB08EB90F}" presName="vert2" presStyleCnt="0"/>
      <dgm:spPr/>
    </dgm:pt>
    <dgm:pt modelId="{404A0EE4-4743-9B45-BE9B-042FC7B72CA5}" type="pres">
      <dgm:prSet presAssocID="{3C19FC3C-1F77-224C-A0B8-112EB08EB90F}" presName="thinLine2b" presStyleLbl="callout" presStyleIdx="5" presStyleCnt="9"/>
      <dgm:spPr/>
    </dgm:pt>
    <dgm:pt modelId="{89FE8FF2-72D7-6844-B4BD-4DF4D4005693}" type="pres">
      <dgm:prSet presAssocID="{3C19FC3C-1F77-224C-A0B8-112EB08EB90F}" presName="vertSpace2b" presStyleCnt="0"/>
      <dgm:spPr/>
    </dgm:pt>
    <dgm:pt modelId="{40D3235D-6931-A84E-A9D5-ED0342E8613A}" type="pres">
      <dgm:prSet presAssocID="{CC9A8241-DE3F-4545-A723-38B279A37BB9}" presName="horz2" presStyleCnt="0"/>
      <dgm:spPr/>
    </dgm:pt>
    <dgm:pt modelId="{43E57305-3BDF-A94A-AC81-F6388CBE77DD}" type="pres">
      <dgm:prSet presAssocID="{CC9A8241-DE3F-4545-A723-38B279A37BB9}" presName="horzSpace2" presStyleCnt="0"/>
      <dgm:spPr/>
    </dgm:pt>
    <dgm:pt modelId="{1CC90308-2451-A448-ABB8-CAD244444EB5}" type="pres">
      <dgm:prSet presAssocID="{CC9A8241-DE3F-4545-A723-38B279A37BB9}" presName="tx2" presStyleLbl="revTx" presStyleIdx="7" presStyleCnt="10"/>
      <dgm:spPr/>
    </dgm:pt>
    <dgm:pt modelId="{03F31A44-32D0-964D-9333-D5A83CBE6B36}" type="pres">
      <dgm:prSet presAssocID="{CC9A8241-DE3F-4545-A723-38B279A37BB9}" presName="vert2" presStyleCnt="0"/>
      <dgm:spPr/>
    </dgm:pt>
    <dgm:pt modelId="{70B265EE-F05F-C04A-B65C-B53D398E3AB0}" type="pres">
      <dgm:prSet presAssocID="{CC9A8241-DE3F-4545-A723-38B279A37BB9}" presName="thinLine2b" presStyleLbl="callout" presStyleIdx="6" presStyleCnt="9"/>
      <dgm:spPr/>
    </dgm:pt>
    <dgm:pt modelId="{1D90812E-733A-2D4D-BE93-D996DB13466A}" type="pres">
      <dgm:prSet presAssocID="{CC9A8241-DE3F-4545-A723-38B279A37BB9}" presName="vertSpace2b" presStyleCnt="0"/>
      <dgm:spPr/>
    </dgm:pt>
    <dgm:pt modelId="{5F7B8949-3479-3740-8E6C-90AC49101849}" type="pres">
      <dgm:prSet presAssocID="{F7EC4F7A-BAE1-A34A-ABE2-E199428917E4}" presName="horz2" presStyleCnt="0"/>
      <dgm:spPr/>
    </dgm:pt>
    <dgm:pt modelId="{7394C7C0-C7A4-B54A-9FA6-4644E292C220}" type="pres">
      <dgm:prSet presAssocID="{F7EC4F7A-BAE1-A34A-ABE2-E199428917E4}" presName="horzSpace2" presStyleCnt="0"/>
      <dgm:spPr/>
    </dgm:pt>
    <dgm:pt modelId="{2CF86C94-E3B6-5C47-9447-0DA5AE010EB2}" type="pres">
      <dgm:prSet presAssocID="{F7EC4F7A-BAE1-A34A-ABE2-E199428917E4}" presName="tx2" presStyleLbl="revTx" presStyleIdx="8" presStyleCnt="10"/>
      <dgm:spPr/>
    </dgm:pt>
    <dgm:pt modelId="{5F147BE0-6279-084B-A8FE-FA7D7C4E4847}" type="pres">
      <dgm:prSet presAssocID="{F7EC4F7A-BAE1-A34A-ABE2-E199428917E4}" presName="vert2" presStyleCnt="0"/>
      <dgm:spPr/>
    </dgm:pt>
    <dgm:pt modelId="{0CF13316-D4EA-F145-A012-7AEE1E0D58F6}" type="pres">
      <dgm:prSet presAssocID="{F7EC4F7A-BAE1-A34A-ABE2-E199428917E4}" presName="thinLine2b" presStyleLbl="callout" presStyleIdx="7" presStyleCnt="9"/>
      <dgm:spPr/>
    </dgm:pt>
    <dgm:pt modelId="{FB968269-45EF-D741-A25D-ED3B7E8BDC48}" type="pres">
      <dgm:prSet presAssocID="{F7EC4F7A-BAE1-A34A-ABE2-E199428917E4}" presName="vertSpace2b" presStyleCnt="0"/>
      <dgm:spPr/>
    </dgm:pt>
    <dgm:pt modelId="{5B1D60DC-76EF-F845-AB28-02D807E58E4F}" type="pres">
      <dgm:prSet presAssocID="{CCBF9B78-0301-CA43-9F14-C7219486B97E}" presName="horz2" presStyleCnt="0"/>
      <dgm:spPr/>
    </dgm:pt>
    <dgm:pt modelId="{1CC96B5B-C4A7-514D-AB21-D8BEF870000F}" type="pres">
      <dgm:prSet presAssocID="{CCBF9B78-0301-CA43-9F14-C7219486B97E}" presName="horzSpace2" presStyleCnt="0"/>
      <dgm:spPr/>
    </dgm:pt>
    <dgm:pt modelId="{6D327CB5-2F7D-0B43-8585-F155EFB8CDAF}" type="pres">
      <dgm:prSet presAssocID="{CCBF9B78-0301-CA43-9F14-C7219486B97E}" presName="tx2" presStyleLbl="revTx" presStyleIdx="9" presStyleCnt="10"/>
      <dgm:spPr/>
    </dgm:pt>
    <dgm:pt modelId="{63592D72-9A3D-CF49-B61E-FE1F130BCA65}" type="pres">
      <dgm:prSet presAssocID="{CCBF9B78-0301-CA43-9F14-C7219486B97E}" presName="vert2" presStyleCnt="0"/>
      <dgm:spPr/>
    </dgm:pt>
    <dgm:pt modelId="{FD37AC8B-4FB9-F648-B2F9-77DE547CC3EC}" type="pres">
      <dgm:prSet presAssocID="{CCBF9B78-0301-CA43-9F14-C7219486B97E}" presName="thinLine2b" presStyleLbl="callout" presStyleIdx="8" presStyleCnt="9"/>
      <dgm:spPr/>
    </dgm:pt>
    <dgm:pt modelId="{1495D13E-5BD6-1C4B-8663-DBC57A5BA36C}" type="pres">
      <dgm:prSet presAssocID="{CCBF9B78-0301-CA43-9F14-C7219486B97E}" presName="vertSpace2b" presStyleCnt="0"/>
      <dgm:spPr/>
    </dgm:pt>
  </dgm:ptLst>
  <dgm:cxnLst>
    <dgm:cxn modelId="{0CC00B07-F948-9443-9483-CF1CB6E01FA3}" srcId="{51D8B7E0-4AD2-E84D-9432-584F0F9C59F6}" destId="{3C19FC3C-1F77-224C-A0B8-112EB08EB90F}" srcOrd="5" destOrd="0" parTransId="{B7CE4608-5775-D045-987E-E5682F807340}" sibTransId="{248F0A5E-1FF4-D14A-AF49-DE0DA92257AC}"/>
    <dgm:cxn modelId="{3266CD0B-0521-F543-A71A-2E9F2B4E6898}" type="presOf" srcId="{2047B10A-2098-AE4E-B007-BA633885D295}" destId="{70198421-D6FD-5640-A9AC-703E3EF14C56}" srcOrd="0" destOrd="0" presId="urn:microsoft.com/office/officeart/2008/layout/LinedList"/>
    <dgm:cxn modelId="{341ADB22-0EA8-DB4A-8C1E-BABCF0B8DD61}" srcId="{51D8B7E0-4AD2-E84D-9432-584F0F9C59F6}" destId="{02120429-ADD2-F745-93A5-B7B72EFF4716}" srcOrd="0" destOrd="0" parTransId="{FA21BAE8-2E1B-604C-9BAE-43BE333264AA}" sibTransId="{0044897A-D8AA-F044-897D-E75CA774FE4E}"/>
    <dgm:cxn modelId="{2DD38866-FD24-5F4B-8D5E-7E38F40009E9}" srcId="{51D8B7E0-4AD2-E84D-9432-584F0F9C59F6}" destId="{CC9A8241-DE3F-4545-A723-38B279A37BB9}" srcOrd="6" destOrd="0" parTransId="{55CDF0F1-17A9-D344-99C6-75961E9AE554}" sibTransId="{97383B11-1D54-7140-9577-B23AEE0FD40B}"/>
    <dgm:cxn modelId="{ECDE406A-1F39-BC47-93B9-82D23A1191FC}" srcId="{6462FFC9-B923-3742-A62A-271D4015217A}" destId="{51D8B7E0-4AD2-E84D-9432-584F0F9C59F6}" srcOrd="0" destOrd="0" parTransId="{676E38B6-D8FF-E749-A419-6448D3D21BCD}" sibTransId="{049F5163-E2D5-7D4E-98F4-7EE1718567E5}"/>
    <dgm:cxn modelId="{808EAF72-2B71-B54F-9F18-B03DC9253E3B}" type="presOf" srcId="{3C19FC3C-1F77-224C-A0B8-112EB08EB90F}" destId="{98ECCB44-8A93-7F4C-ABC9-492979DB1A67}" srcOrd="0" destOrd="0" presId="urn:microsoft.com/office/officeart/2008/layout/LinedList"/>
    <dgm:cxn modelId="{AA699C85-364F-D745-A0E8-B1E6D7D5B718}" type="presOf" srcId="{5A16F184-533D-D641-815C-FD799893223B}" destId="{53CFA4A7-30FE-0649-8154-AA517CC9EF61}" srcOrd="0" destOrd="0" presId="urn:microsoft.com/office/officeart/2008/layout/LinedList"/>
    <dgm:cxn modelId="{64209886-2A22-DE47-8B08-14BF9F77A2C4}" srcId="{51D8B7E0-4AD2-E84D-9432-584F0F9C59F6}" destId="{7A417219-6523-F243-8D81-BB7139AA0FEB}" srcOrd="4" destOrd="0" parTransId="{78CBCB4F-B1E1-BC48-8A57-46ADA0B200AA}" sibTransId="{E492022A-19EE-A849-9A3A-645402844AC1}"/>
    <dgm:cxn modelId="{66D80A8D-4E32-274D-BB18-4F76CDA753BC}" srcId="{51D8B7E0-4AD2-E84D-9432-584F0F9C59F6}" destId="{2047B10A-2098-AE4E-B007-BA633885D295}" srcOrd="3" destOrd="0" parTransId="{4B7B1861-605F-7144-A6D8-05B1863473A4}" sibTransId="{D951C1E0-A1E3-BD41-BB10-B4D90F1DBA37}"/>
    <dgm:cxn modelId="{4E51F38D-A309-6B42-B747-510297083869}" srcId="{51D8B7E0-4AD2-E84D-9432-584F0F9C59F6}" destId="{F7EC4F7A-BAE1-A34A-ABE2-E199428917E4}" srcOrd="7" destOrd="0" parTransId="{73644F6B-59D1-464C-8611-0CC6D5C08A51}" sibTransId="{B12C842D-8E49-EB46-AF3E-DA6E78AB82FC}"/>
    <dgm:cxn modelId="{CF180D8E-DCB4-574F-B662-77E39480BE08}" type="presOf" srcId="{51D8B7E0-4AD2-E84D-9432-584F0F9C59F6}" destId="{14829B77-A73A-8844-828B-E48BEB10A5DD}" srcOrd="0" destOrd="0" presId="urn:microsoft.com/office/officeart/2008/layout/LinedList"/>
    <dgm:cxn modelId="{FEB8CE94-38D5-6948-9CC8-3289F0B4DAA5}" srcId="{51D8B7E0-4AD2-E84D-9432-584F0F9C59F6}" destId="{5A16F184-533D-D641-815C-FD799893223B}" srcOrd="1" destOrd="0" parTransId="{B1BF06FA-B037-D84D-9D75-D6F1A503B968}" sibTransId="{39EA238F-645F-AA45-953C-019DDD6E405E}"/>
    <dgm:cxn modelId="{05243AAA-4843-4C4E-BF65-EEEECEDCE779}" type="presOf" srcId="{6462FFC9-B923-3742-A62A-271D4015217A}" destId="{4E79B874-DCBC-C64C-AF82-727C2DEC67AC}" srcOrd="0" destOrd="0" presId="urn:microsoft.com/office/officeart/2008/layout/LinedList"/>
    <dgm:cxn modelId="{C7C541B3-299B-7A43-B960-7F07523DAA3F}" srcId="{51D8B7E0-4AD2-E84D-9432-584F0F9C59F6}" destId="{82D6E25B-5B8C-A045-9F4A-FD3FAA80547E}" srcOrd="2" destOrd="0" parTransId="{57F0C045-10AC-3448-9174-A923E3BC7AD5}" sibTransId="{904217CF-A164-D74B-857F-DAC19D5DDACA}"/>
    <dgm:cxn modelId="{8AC66FCD-355C-A545-99F0-BED21035F932}" type="presOf" srcId="{CC9A8241-DE3F-4545-A723-38B279A37BB9}" destId="{1CC90308-2451-A448-ABB8-CAD244444EB5}" srcOrd="0" destOrd="0" presId="urn:microsoft.com/office/officeart/2008/layout/LinedList"/>
    <dgm:cxn modelId="{AD3BE6CE-4647-3149-B866-BD2266C20937}" type="presOf" srcId="{82D6E25B-5B8C-A045-9F4A-FD3FAA80547E}" destId="{0863700A-2D84-6E43-AFA8-24F7A6E61258}" srcOrd="0" destOrd="0" presId="urn:microsoft.com/office/officeart/2008/layout/LinedList"/>
    <dgm:cxn modelId="{51451FE5-5028-BF4C-8065-78DF8393251D}" type="presOf" srcId="{F7EC4F7A-BAE1-A34A-ABE2-E199428917E4}" destId="{2CF86C94-E3B6-5C47-9447-0DA5AE010EB2}" srcOrd="0" destOrd="0" presId="urn:microsoft.com/office/officeart/2008/layout/LinedList"/>
    <dgm:cxn modelId="{475855E6-BC44-8642-8F9C-F3C5255E8179}" srcId="{51D8B7E0-4AD2-E84D-9432-584F0F9C59F6}" destId="{CCBF9B78-0301-CA43-9F14-C7219486B97E}" srcOrd="8" destOrd="0" parTransId="{07B73A0D-DB70-2146-A491-8C41313DC470}" sibTransId="{4EC7EE40-4179-BD4F-93A1-42D43755CB7F}"/>
    <dgm:cxn modelId="{4174BAEB-8FF5-8847-895E-799682FDB339}" type="presOf" srcId="{7A417219-6523-F243-8D81-BB7139AA0FEB}" destId="{02193D8E-6A9A-AC42-846B-07360FA59CCA}" srcOrd="0" destOrd="0" presId="urn:microsoft.com/office/officeart/2008/layout/LinedList"/>
    <dgm:cxn modelId="{12F18AF1-77AA-7B47-B3E6-C1A27788F21D}" type="presOf" srcId="{02120429-ADD2-F745-93A5-B7B72EFF4716}" destId="{CDA18D91-0780-A04B-A8F5-773CB019B558}" srcOrd="0" destOrd="0" presId="urn:microsoft.com/office/officeart/2008/layout/LinedList"/>
    <dgm:cxn modelId="{665D5DFF-99C3-6845-9329-5F645D382647}" type="presOf" srcId="{CCBF9B78-0301-CA43-9F14-C7219486B97E}" destId="{6D327CB5-2F7D-0B43-8585-F155EFB8CDAF}" srcOrd="0" destOrd="0" presId="urn:microsoft.com/office/officeart/2008/layout/LinedList"/>
    <dgm:cxn modelId="{6486E068-86EC-0748-82B7-59ECCE23E505}" type="presParOf" srcId="{4E79B874-DCBC-C64C-AF82-727C2DEC67AC}" destId="{39153F34-30F5-634E-905A-8CDA5FFB8238}" srcOrd="0" destOrd="0" presId="urn:microsoft.com/office/officeart/2008/layout/LinedList"/>
    <dgm:cxn modelId="{93D7C7C3-5956-184C-AFE4-D33493054617}" type="presParOf" srcId="{4E79B874-DCBC-C64C-AF82-727C2DEC67AC}" destId="{AF1A9AF3-F2DE-3A4C-AB11-D9C326AEADD8}" srcOrd="1" destOrd="0" presId="urn:microsoft.com/office/officeart/2008/layout/LinedList"/>
    <dgm:cxn modelId="{971BB69A-BB94-5F48-B264-800EB6C6F397}" type="presParOf" srcId="{AF1A9AF3-F2DE-3A4C-AB11-D9C326AEADD8}" destId="{14829B77-A73A-8844-828B-E48BEB10A5DD}" srcOrd="0" destOrd="0" presId="urn:microsoft.com/office/officeart/2008/layout/LinedList"/>
    <dgm:cxn modelId="{B6DD61EC-FA84-6F42-BAC2-EBC4AD5C02FE}" type="presParOf" srcId="{AF1A9AF3-F2DE-3A4C-AB11-D9C326AEADD8}" destId="{2E5E7E4D-1030-A546-842D-E38CFFD3667F}" srcOrd="1" destOrd="0" presId="urn:microsoft.com/office/officeart/2008/layout/LinedList"/>
    <dgm:cxn modelId="{97BE323F-5BCC-D540-A9D1-DE7E372628B1}" type="presParOf" srcId="{2E5E7E4D-1030-A546-842D-E38CFFD3667F}" destId="{DD8AFE02-3D23-704E-85A3-714531E3FE4A}" srcOrd="0" destOrd="0" presId="urn:microsoft.com/office/officeart/2008/layout/LinedList"/>
    <dgm:cxn modelId="{8B6A4C25-2BD2-9F4E-B4EC-DF6A3BB3869F}" type="presParOf" srcId="{2E5E7E4D-1030-A546-842D-E38CFFD3667F}" destId="{AF413E0E-97DA-324C-A13A-A9F1B5FEDCE4}" srcOrd="1" destOrd="0" presId="urn:microsoft.com/office/officeart/2008/layout/LinedList"/>
    <dgm:cxn modelId="{D604D2B6-D7DC-8443-8198-E957B742E0EE}" type="presParOf" srcId="{AF413E0E-97DA-324C-A13A-A9F1B5FEDCE4}" destId="{7DD8EAB2-8EDF-E54C-A697-209575B7AE4B}" srcOrd="0" destOrd="0" presId="urn:microsoft.com/office/officeart/2008/layout/LinedList"/>
    <dgm:cxn modelId="{0B9BB227-F9F0-5E42-9883-4691C3B6B386}" type="presParOf" srcId="{AF413E0E-97DA-324C-A13A-A9F1B5FEDCE4}" destId="{CDA18D91-0780-A04B-A8F5-773CB019B558}" srcOrd="1" destOrd="0" presId="urn:microsoft.com/office/officeart/2008/layout/LinedList"/>
    <dgm:cxn modelId="{536F400F-1D22-8440-BCA2-60C2A797EDC8}" type="presParOf" srcId="{AF413E0E-97DA-324C-A13A-A9F1B5FEDCE4}" destId="{1B4EF9E7-22EA-D549-AB88-519DFAD07824}" srcOrd="2" destOrd="0" presId="urn:microsoft.com/office/officeart/2008/layout/LinedList"/>
    <dgm:cxn modelId="{638AC790-4764-AD41-8953-E4AF2D0D47B6}" type="presParOf" srcId="{2E5E7E4D-1030-A546-842D-E38CFFD3667F}" destId="{85F0C3C5-8762-FF4B-B846-89B339AEE2BA}" srcOrd="2" destOrd="0" presId="urn:microsoft.com/office/officeart/2008/layout/LinedList"/>
    <dgm:cxn modelId="{B498BA11-485B-A946-8A81-B2BCE9D096C3}" type="presParOf" srcId="{2E5E7E4D-1030-A546-842D-E38CFFD3667F}" destId="{C671F135-3D48-C940-BE87-DC61DF58525A}" srcOrd="3" destOrd="0" presId="urn:microsoft.com/office/officeart/2008/layout/LinedList"/>
    <dgm:cxn modelId="{9CDC4B47-43A1-EE44-8973-62373DC06D5A}" type="presParOf" srcId="{2E5E7E4D-1030-A546-842D-E38CFFD3667F}" destId="{9FBBBFF4-A972-A34B-BABE-57FCB7085B41}" srcOrd="4" destOrd="0" presId="urn:microsoft.com/office/officeart/2008/layout/LinedList"/>
    <dgm:cxn modelId="{83C147F5-1CB2-0A41-BBBA-6CB9C1C282F4}" type="presParOf" srcId="{9FBBBFF4-A972-A34B-BABE-57FCB7085B41}" destId="{46685607-6278-EF47-AB30-4CC7C4DFED4C}" srcOrd="0" destOrd="0" presId="urn:microsoft.com/office/officeart/2008/layout/LinedList"/>
    <dgm:cxn modelId="{9F4B384A-8C6A-954A-B9AF-0783EF74D02D}" type="presParOf" srcId="{9FBBBFF4-A972-A34B-BABE-57FCB7085B41}" destId="{53CFA4A7-30FE-0649-8154-AA517CC9EF61}" srcOrd="1" destOrd="0" presId="urn:microsoft.com/office/officeart/2008/layout/LinedList"/>
    <dgm:cxn modelId="{656B44A7-35DA-0F46-8AD8-C87A5FAD726D}" type="presParOf" srcId="{9FBBBFF4-A972-A34B-BABE-57FCB7085B41}" destId="{4794C8CF-0547-BD40-85EA-10EA39141EF9}" srcOrd="2" destOrd="0" presId="urn:microsoft.com/office/officeart/2008/layout/LinedList"/>
    <dgm:cxn modelId="{76DC1A18-8578-2241-BC44-C57D6DD245C6}" type="presParOf" srcId="{2E5E7E4D-1030-A546-842D-E38CFFD3667F}" destId="{98CF0DE0-F1A8-8844-9A6E-FB0575FC6ED5}" srcOrd="5" destOrd="0" presId="urn:microsoft.com/office/officeart/2008/layout/LinedList"/>
    <dgm:cxn modelId="{E25B7572-DA86-9141-9287-C8E3AAF068B2}" type="presParOf" srcId="{2E5E7E4D-1030-A546-842D-E38CFFD3667F}" destId="{A17B0338-22F5-5B47-97BC-2FB6A122B23C}" srcOrd="6" destOrd="0" presId="urn:microsoft.com/office/officeart/2008/layout/LinedList"/>
    <dgm:cxn modelId="{0ECA5883-8396-1045-8F3E-6CA6FA25866C}" type="presParOf" srcId="{2E5E7E4D-1030-A546-842D-E38CFFD3667F}" destId="{D08C6176-6C3B-1E48-AF16-BB5553C59197}" srcOrd="7" destOrd="0" presId="urn:microsoft.com/office/officeart/2008/layout/LinedList"/>
    <dgm:cxn modelId="{EE163A50-35F2-D14E-8E52-30CD086D1AC9}" type="presParOf" srcId="{D08C6176-6C3B-1E48-AF16-BB5553C59197}" destId="{B66B367A-B671-4A4A-906D-74EA6535DCE4}" srcOrd="0" destOrd="0" presId="urn:microsoft.com/office/officeart/2008/layout/LinedList"/>
    <dgm:cxn modelId="{AF57DBAA-8835-6D44-A494-5C8A51D94C0C}" type="presParOf" srcId="{D08C6176-6C3B-1E48-AF16-BB5553C59197}" destId="{0863700A-2D84-6E43-AFA8-24F7A6E61258}" srcOrd="1" destOrd="0" presId="urn:microsoft.com/office/officeart/2008/layout/LinedList"/>
    <dgm:cxn modelId="{C863A23B-C449-054A-985D-55356F70AAA6}" type="presParOf" srcId="{D08C6176-6C3B-1E48-AF16-BB5553C59197}" destId="{B09F6DD5-4A75-4841-BEF0-537C638CE6F8}" srcOrd="2" destOrd="0" presId="urn:microsoft.com/office/officeart/2008/layout/LinedList"/>
    <dgm:cxn modelId="{D096696C-73B2-B34F-9357-566DAE756C31}" type="presParOf" srcId="{2E5E7E4D-1030-A546-842D-E38CFFD3667F}" destId="{0AE5D4A4-C328-114E-9AD3-543B70209F46}" srcOrd="8" destOrd="0" presId="urn:microsoft.com/office/officeart/2008/layout/LinedList"/>
    <dgm:cxn modelId="{6DB7B75A-35D7-FB49-9D46-1CEDB45F16A7}" type="presParOf" srcId="{2E5E7E4D-1030-A546-842D-E38CFFD3667F}" destId="{528A79AA-7663-E549-BF9F-C810FFA9BC2A}" srcOrd="9" destOrd="0" presId="urn:microsoft.com/office/officeart/2008/layout/LinedList"/>
    <dgm:cxn modelId="{DD9D8F2E-7A4C-D64E-AE96-05745E213F03}" type="presParOf" srcId="{2E5E7E4D-1030-A546-842D-E38CFFD3667F}" destId="{C797C945-0CE1-5A41-BEC9-0F8998F2AE50}" srcOrd="10" destOrd="0" presId="urn:microsoft.com/office/officeart/2008/layout/LinedList"/>
    <dgm:cxn modelId="{627E52BE-C2EB-CD47-BBBE-B2FDB3A8910B}" type="presParOf" srcId="{C797C945-0CE1-5A41-BEC9-0F8998F2AE50}" destId="{DC7B0E96-B27A-124F-BFEB-DE3349132B34}" srcOrd="0" destOrd="0" presId="urn:microsoft.com/office/officeart/2008/layout/LinedList"/>
    <dgm:cxn modelId="{C7E2C004-EC8A-D442-AA1F-00CBBC970E56}" type="presParOf" srcId="{C797C945-0CE1-5A41-BEC9-0F8998F2AE50}" destId="{70198421-D6FD-5640-A9AC-703E3EF14C56}" srcOrd="1" destOrd="0" presId="urn:microsoft.com/office/officeart/2008/layout/LinedList"/>
    <dgm:cxn modelId="{03726752-DB30-BC4E-8E08-ADDEEDFE19C3}" type="presParOf" srcId="{C797C945-0CE1-5A41-BEC9-0F8998F2AE50}" destId="{6F4ADAAC-44E7-EA42-8ADC-5EA9323BCF4B}" srcOrd="2" destOrd="0" presId="urn:microsoft.com/office/officeart/2008/layout/LinedList"/>
    <dgm:cxn modelId="{72652CE8-884B-3644-93C2-40B641B2FE34}" type="presParOf" srcId="{2E5E7E4D-1030-A546-842D-E38CFFD3667F}" destId="{A3336BE5-B46D-C94F-85F2-7BD3EEBFF6CC}" srcOrd="11" destOrd="0" presId="urn:microsoft.com/office/officeart/2008/layout/LinedList"/>
    <dgm:cxn modelId="{A78AF60E-99CD-7C49-A5EE-25D26654C989}" type="presParOf" srcId="{2E5E7E4D-1030-A546-842D-E38CFFD3667F}" destId="{C4AD3832-F7B6-FD4D-A015-442D97AA74BE}" srcOrd="12" destOrd="0" presId="urn:microsoft.com/office/officeart/2008/layout/LinedList"/>
    <dgm:cxn modelId="{F1CD29B2-223F-7044-A3A3-A0B135200C63}" type="presParOf" srcId="{2E5E7E4D-1030-A546-842D-E38CFFD3667F}" destId="{B94F668C-5BFA-B44C-AAB5-F4209872FE37}" srcOrd="13" destOrd="0" presId="urn:microsoft.com/office/officeart/2008/layout/LinedList"/>
    <dgm:cxn modelId="{84C4DB5E-CEDA-7E44-AC4B-82FEEAB1AE3C}" type="presParOf" srcId="{B94F668C-5BFA-B44C-AAB5-F4209872FE37}" destId="{572F1320-FB57-5544-A492-F3BB66189784}" srcOrd="0" destOrd="0" presId="urn:microsoft.com/office/officeart/2008/layout/LinedList"/>
    <dgm:cxn modelId="{EAEA8A4D-C1BC-A443-A760-4B4F1F2C1A73}" type="presParOf" srcId="{B94F668C-5BFA-B44C-AAB5-F4209872FE37}" destId="{02193D8E-6A9A-AC42-846B-07360FA59CCA}" srcOrd="1" destOrd="0" presId="urn:microsoft.com/office/officeart/2008/layout/LinedList"/>
    <dgm:cxn modelId="{98A35098-3896-3B4E-86C7-7857F18578C0}" type="presParOf" srcId="{B94F668C-5BFA-B44C-AAB5-F4209872FE37}" destId="{50951F30-030E-FD45-906A-8F38F02DC6A2}" srcOrd="2" destOrd="0" presId="urn:microsoft.com/office/officeart/2008/layout/LinedList"/>
    <dgm:cxn modelId="{353147FB-9E90-A14C-9D8C-722C31B564FE}" type="presParOf" srcId="{2E5E7E4D-1030-A546-842D-E38CFFD3667F}" destId="{C166E2D6-63AB-1341-9154-791582CBAB45}" srcOrd="14" destOrd="0" presId="urn:microsoft.com/office/officeart/2008/layout/LinedList"/>
    <dgm:cxn modelId="{F38478D6-9C49-D047-84B1-593A638D08A2}" type="presParOf" srcId="{2E5E7E4D-1030-A546-842D-E38CFFD3667F}" destId="{3321A5F0-AA65-534D-AB00-E6BB0A0FF64C}" srcOrd="15" destOrd="0" presId="urn:microsoft.com/office/officeart/2008/layout/LinedList"/>
    <dgm:cxn modelId="{F04B928A-89C7-A74A-93D8-660E5532ED55}" type="presParOf" srcId="{2E5E7E4D-1030-A546-842D-E38CFFD3667F}" destId="{089FC93A-24FE-4E4A-9B39-37DBEAEB9519}" srcOrd="16" destOrd="0" presId="urn:microsoft.com/office/officeart/2008/layout/LinedList"/>
    <dgm:cxn modelId="{410C6849-CAB8-864E-802B-03C873575235}" type="presParOf" srcId="{089FC93A-24FE-4E4A-9B39-37DBEAEB9519}" destId="{F8082B59-120A-8C4D-98EC-56114FD641A5}" srcOrd="0" destOrd="0" presId="urn:microsoft.com/office/officeart/2008/layout/LinedList"/>
    <dgm:cxn modelId="{5E0B1C61-70B8-7849-9DC1-FD89874C835A}" type="presParOf" srcId="{089FC93A-24FE-4E4A-9B39-37DBEAEB9519}" destId="{98ECCB44-8A93-7F4C-ABC9-492979DB1A67}" srcOrd="1" destOrd="0" presId="urn:microsoft.com/office/officeart/2008/layout/LinedList"/>
    <dgm:cxn modelId="{481C7420-EFA3-3C42-9DCE-3AFA7F0D92CA}" type="presParOf" srcId="{089FC93A-24FE-4E4A-9B39-37DBEAEB9519}" destId="{FA480B37-6D1D-7D4B-BE0E-C53396679067}" srcOrd="2" destOrd="0" presId="urn:microsoft.com/office/officeart/2008/layout/LinedList"/>
    <dgm:cxn modelId="{3D3F23F5-2962-5D42-956B-FFD5418EC168}" type="presParOf" srcId="{2E5E7E4D-1030-A546-842D-E38CFFD3667F}" destId="{404A0EE4-4743-9B45-BE9B-042FC7B72CA5}" srcOrd="17" destOrd="0" presId="urn:microsoft.com/office/officeart/2008/layout/LinedList"/>
    <dgm:cxn modelId="{9AEDBA75-4E2D-2742-B5F4-672E0C8F5D90}" type="presParOf" srcId="{2E5E7E4D-1030-A546-842D-E38CFFD3667F}" destId="{89FE8FF2-72D7-6844-B4BD-4DF4D4005693}" srcOrd="18" destOrd="0" presId="urn:microsoft.com/office/officeart/2008/layout/LinedList"/>
    <dgm:cxn modelId="{FC8F3D78-7EC6-154F-BBB4-635C596ABE2D}" type="presParOf" srcId="{2E5E7E4D-1030-A546-842D-E38CFFD3667F}" destId="{40D3235D-6931-A84E-A9D5-ED0342E8613A}" srcOrd="19" destOrd="0" presId="urn:microsoft.com/office/officeart/2008/layout/LinedList"/>
    <dgm:cxn modelId="{ABB6314D-FFFB-7948-B00C-1DF820FFB54B}" type="presParOf" srcId="{40D3235D-6931-A84E-A9D5-ED0342E8613A}" destId="{43E57305-3BDF-A94A-AC81-F6388CBE77DD}" srcOrd="0" destOrd="0" presId="urn:microsoft.com/office/officeart/2008/layout/LinedList"/>
    <dgm:cxn modelId="{F841CDE4-10D8-F644-AFFC-D4BBE7B0EF20}" type="presParOf" srcId="{40D3235D-6931-A84E-A9D5-ED0342E8613A}" destId="{1CC90308-2451-A448-ABB8-CAD244444EB5}" srcOrd="1" destOrd="0" presId="urn:microsoft.com/office/officeart/2008/layout/LinedList"/>
    <dgm:cxn modelId="{1EE68BF2-518A-EF46-914D-86394CA1D523}" type="presParOf" srcId="{40D3235D-6931-A84E-A9D5-ED0342E8613A}" destId="{03F31A44-32D0-964D-9333-D5A83CBE6B36}" srcOrd="2" destOrd="0" presId="urn:microsoft.com/office/officeart/2008/layout/LinedList"/>
    <dgm:cxn modelId="{4B8BB2E1-8CF7-A646-93E9-0F1D8AEE5E17}" type="presParOf" srcId="{2E5E7E4D-1030-A546-842D-E38CFFD3667F}" destId="{70B265EE-F05F-C04A-B65C-B53D398E3AB0}" srcOrd="20" destOrd="0" presId="urn:microsoft.com/office/officeart/2008/layout/LinedList"/>
    <dgm:cxn modelId="{CC21446C-9500-BF4F-A421-FD02DDAA4954}" type="presParOf" srcId="{2E5E7E4D-1030-A546-842D-E38CFFD3667F}" destId="{1D90812E-733A-2D4D-BE93-D996DB13466A}" srcOrd="21" destOrd="0" presId="urn:microsoft.com/office/officeart/2008/layout/LinedList"/>
    <dgm:cxn modelId="{74D10001-789B-3644-B85D-AC0085111471}" type="presParOf" srcId="{2E5E7E4D-1030-A546-842D-E38CFFD3667F}" destId="{5F7B8949-3479-3740-8E6C-90AC49101849}" srcOrd="22" destOrd="0" presId="urn:microsoft.com/office/officeart/2008/layout/LinedList"/>
    <dgm:cxn modelId="{ACC468D3-70CB-2742-B712-59A8E6D0DE64}" type="presParOf" srcId="{5F7B8949-3479-3740-8E6C-90AC49101849}" destId="{7394C7C0-C7A4-B54A-9FA6-4644E292C220}" srcOrd="0" destOrd="0" presId="urn:microsoft.com/office/officeart/2008/layout/LinedList"/>
    <dgm:cxn modelId="{CA4A1696-64FF-574C-BE07-512D5227A690}" type="presParOf" srcId="{5F7B8949-3479-3740-8E6C-90AC49101849}" destId="{2CF86C94-E3B6-5C47-9447-0DA5AE010EB2}" srcOrd="1" destOrd="0" presId="urn:microsoft.com/office/officeart/2008/layout/LinedList"/>
    <dgm:cxn modelId="{50C52A76-D19E-AD41-9734-1CB0DCEF0580}" type="presParOf" srcId="{5F7B8949-3479-3740-8E6C-90AC49101849}" destId="{5F147BE0-6279-084B-A8FE-FA7D7C4E4847}" srcOrd="2" destOrd="0" presId="urn:microsoft.com/office/officeart/2008/layout/LinedList"/>
    <dgm:cxn modelId="{72B730DE-1E17-F745-9FA2-5028410FF71C}" type="presParOf" srcId="{2E5E7E4D-1030-A546-842D-E38CFFD3667F}" destId="{0CF13316-D4EA-F145-A012-7AEE1E0D58F6}" srcOrd="23" destOrd="0" presId="urn:microsoft.com/office/officeart/2008/layout/LinedList"/>
    <dgm:cxn modelId="{1BA33809-F160-FF47-ADC6-663D2EFF62FF}" type="presParOf" srcId="{2E5E7E4D-1030-A546-842D-E38CFFD3667F}" destId="{FB968269-45EF-D741-A25D-ED3B7E8BDC48}" srcOrd="24" destOrd="0" presId="urn:microsoft.com/office/officeart/2008/layout/LinedList"/>
    <dgm:cxn modelId="{D1387AF2-0362-CC43-BB2C-6D7278237389}" type="presParOf" srcId="{2E5E7E4D-1030-A546-842D-E38CFFD3667F}" destId="{5B1D60DC-76EF-F845-AB28-02D807E58E4F}" srcOrd="25" destOrd="0" presId="urn:microsoft.com/office/officeart/2008/layout/LinedList"/>
    <dgm:cxn modelId="{A4A08366-A5A5-514A-8623-9F7D15357059}" type="presParOf" srcId="{5B1D60DC-76EF-F845-AB28-02D807E58E4F}" destId="{1CC96B5B-C4A7-514D-AB21-D8BEF870000F}" srcOrd="0" destOrd="0" presId="urn:microsoft.com/office/officeart/2008/layout/LinedList"/>
    <dgm:cxn modelId="{C121E927-4E16-104A-AC80-E98F38267957}" type="presParOf" srcId="{5B1D60DC-76EF-F845-AB28-02D807E58E4F}" destId="{6D327CB5-2F7D-0B43-8585-F155EFB8CDAF}" srcOrd="1" destOrd="0" presId="urn:microsoft.com/office/officeart/2008/layout/LinedList"/>
    <dgm:cxn modelId="{E8507CC9-CCDD-E549-B411-3FA75A9DB9FE}" type="presParOf" srcId="{5B1D60DC-76EF-F845-AB28-02D807E58E4F}" destId="{63592D72-9A3D-CF49-B61E-FE1F130BCA65}" srcOrd="2" destOrd="0" presId="urn:microsoft.com/office/officeart/2008/layout/LinedList"/>
    <dgm:cxn modelId="{4A10B552-DFA6-4C45-92A8-92EA3D73B2A1}" type="presParOf" srcId="{2E5E7E4D-1030-A546-842D-E38CFFD3667F}" destId="{FD37AC8B-4FB9-F648-B2F9-77DE547CC3EC}" srcOrd="26" destOrd="0" presId="urn:microsoft.com/office/officeart/2008/layout/LinedList"/>
    <dgm:cxn modelId="{3B85F92F-E325-CE40-BBF9-CB68683089E2}" type="presParOf" srcId="{2E5E7E4D-1030-A546-842D-E38CFFD3667F}" destId="{1495D13E-5BD6-1C4B-8663-DBC57A5BA36C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A11386-02CF-9A4C-95FD-76B1FE88D0CD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1D8D18-568F-6441-BFDF-19ED065DA24D}">
      <dgm:prSet phldrT="[Текст]"/>
      <dgm:spPr/>
      <dgm:t>
        <a:bodyPr/>
        <a:lstStyle/>
        <a:p>
          <a:pPr>
            <a:lnSpc>
              <a:spcPct val="80000"/>
            </a:lnSpc>
          </a:pPr>
          <a:r>
            <a:rPr lang="ru-RU" i="0" u="none" dirty="0">
              <a:solidFill>
                <a:srgbClr val="C0504D"/>
              </a:solidFill>
              <a:latin typeface="Arial Narrow"/>
              <a:cs typeface="Arial Narrow"/>
            </a:rPr>
            <a:t>Организация отдыха и культурные мероприятия</a:t>
          </a:r>
        </a:p>
        <a:p>
          <a:pPr>
            <a:lnSpc>
              <a:spcPct val="80000"/>
            </a:lnSpc>
          </a:pPr>
          <a:r>
            <a:rPr lang="ru-RU" i="0" u="none" dirty="0">
              <a:solidFill>
                <a:srgbClr val="C0504D"/>
              </a:solidFill>
              <a:latin typeface="Arial Narrow"/>
              <a:cs typeface="Arial Narrow"/>
            </a:rPr>
            <a:t>(6,6%)</a:t>
          </a:r>
        </a:p>
      </dgm:t>
    </dgm:pt>
    <dgm:pt modelId="{AA5509EE-3DCA-4849-8676-29D3A66BF226}" type="parTrans" cxnId="{4656C8C3-FAC8-9F42-9018-8FA4FCFE2F7D}">
      <dgm:prSet/>
      <dgm:spPr/>
      <dgm:t>
        <a:bodyPr/>
        <a:lstStyle/>
        <a:p>
          <a:endParaRPr lang="ru-RU"/>
        </a:p>
      </dgm:t>
    </dgm:pt>
    <dgm:pt modelId="{7945CBDC-2828-1C4A-9DD6-EA79CCE1A56B}" type="sibTrans" cxnId="{4656C8C3-FAC8-9F42-9018-8FA4FCFE2F7D}">
      <dgm:prSet/>
      <dgm:spPr/>
      <dgm:t>
        <a:bodyPr/>
        <a:lstStyle/>
        <a:p>
          <a:endParaRPr lang="ru-RU"/>
        </a:p>
      </dgm:t>
    </dgm:pt>
    <dgm:pt modelId="{9F7012CE-B854-D141-AC5D-C17496284B92}">
      <dgm:prSet phldrT="[Текст]" custT="1"/>
      <dgm:spPr/>
      <dgm:t>
        <a:bodyPr/>
        <a:lstStyle/>
        <a:p>
          <a:r>
            <a:rPr lang="ru-RU" sz="1800" b="1" i="0" u="none" dirty="0">
              <a:solidFill>
                <a:schemeClr val="tx2"/>
              </a:solidFill>
              <a:latin typeface="Arial Narrow"/>
              <a:cs typeface="Arial Narrow"/>
            </a:rPr>
            <a:t>Аудиовизуальное, фотографическое оборудование и оборудование для обработки информации </a:t>
          </a:r>
          <a:endParaRPr lang="ru-RU" sz="1800" i="0" dirty="0">
            <a:solidFill>
              <a:schemeClr val="tx2"/>
            </a:solidFill>
            <a:latin typeface="Arial Narrow"/>
            <a:cs typeface="Arial Narrow"/>
          </a:endParaRPr>
        </a:p>
      </dgm:t>
    </dgm:pt>
    <dgm:pt modelId="{3E1A430A-9737-8340-9452-8EF5180009B2}" type="parTrans" cxnId="{685547E2-EBC3-DF43-8FF0-18E89E257FCE}">
      <dgm:prSet/>
      <dgm:spPr/>
      <dgm:t>
        <a:bodyPr/>
        <a:lstStyle/>
        <a:p>
          <a:endParaRPr lang="ru-RU"/>
        </a:p>
      </dgm:t>
    </dgm:pt>
    <dgm:pt modelId="{2DCE1DC9-0B50-4B46-9A26-03F06E6B24DE}" type="sibTrans" cxnId="{685547E2-EBC3-DF43-8FF0-18E89E257FCE}">
      <dgm:prSet/>
      <dgm:spPr/>
      <dgm:t>
        <a:bodyPr/>
        <a:lstStyle/>
        <a:p>
          <a:endParaRPr lang="ru-RU"/>
        </a:p>
      </dgm:t>
    </dgm:pt>
    <dgm:pt modelId="{51FF4974-1753-2140-9D8A-103EAE384D58}">
      <dgm:prSet phldrT="[Текст]"/>
      <dgm:spPr/>
      <dgm:t>
        <a:bodyPr/>
        <a:lstStyle/>
        <a:p>
          <a:r>
            <a:rPr lang="ru-RU" b="1" i="0" u="none" dirty="0">
              <a:solidFill>
                <a:srgbClr val="1F497D"/>
              </a:solidFill>
              <a:latin typeface="Arial Narrow"/>
              <a:cs typeface="Arial Narrow"/>
            </a:rPr>
            <a:t>Другие товары и оборудование для отдыха, сада и домашние животные</a:t>
          </a:r>
          <a:endParaRPr lang="ru-RU" i="0" dirty="0">
            <a:solidFill>
              <a:srgbClr val="1F497D"/>
            </a:solidFill>
            <a:latin typeface="Arial Narrow"/>
            <a:cs typeface="Arial Narrow"/>
          </a:endParaRPr>
        </a:p>
      </dgm:t>
    </dgm:pt>
    <dgm:pt modelId="{FA451874-23C6-4E4A-BA9E-651A1E555034}" type="parTrans" cxnId="{A3CB63F4-E701-3346-9F4B-2ECD72C32FE1}">
      <dgm:prSet/>
      <dgm:spPr/>
      <dgm:t>
        <a:bodyPr/>
        <a:lstStyle/>
        <a:p>
          <a:endParaRPr lang="ru-RU"/>
        </a:p>
      </dgm:t>
    </dgm:pt>
    <dgm:pt modelId="{00EC5C92-A777-7347-9818-FC38C25EF0C1}" type="sibTrans" cxnId="{A3CB63F4-E701-3346-9F4B-2ECD72C32FE1}">
      <dgm:prSet/>
      <dgm:spPr/>
      <dgm:t>
        <a:bodyPr/>
        <a:lstStyle/>
        <a:p>
          <a:endParaRPr lang="ru-RU"/>
        </a:p>
      </dgm:t>
    </dgm:pt>
    <dgm:pt modelId="{CAAAA3F6-3790-6541-957B-836422146CCB}">
      <dgm:prSet phldrT="[Текст]"/>
      <dgm:spPr/>
      <dgm:t>
        <a:bodyPr/>
        <a:lstStyle/>
        <a:p>
          <a:r>
            <a:rPr lang="ru-RU" b="1" i="0" u="none" dirty="0">
              <a:solidFill>
                <a:srgbClr val="C0504D"/>
              </a:solidFill>
              <a:latin typeface="Arial Narrow"/>
              <a:cs typeface="Arial Narrow"/>
            </a:rPr>
            <a:t>Услуги по организации отдыха и культурных мероприятий (1,5%)</a:t>
          </a:r>
          <a:endParaRPr lang="ru-RU" i="0" dirty="0">
            <a:solidFill>
              <a:srgbClr val="C0504D"/>
            </a:solidFill>
            <a:latin typeface="Arial Narrow"/>
            <a:cs typeface="Arial Narrow"/>
          </a:endParaRPr>
        </a:p>
      </dgm:t>
    </dgm:pt>
    <dgm:pt modelId="{B2F24BD8-148A-A34E-83EB-7413B1891FD8}" type="parTrans" cxnId="{96D27D96-8444-F648-803D-99EE25D641A7}">
      <dgm:prSet/>
      <dgm:spPr/>
      <dgm:t>
        <a:bodyPr/>
        <a:lstStyle/>
        <a:p>
          <a:endParaRPr lang="ru-RU"/>
        </a:p>
      </dgm:t>
    </dgm:pt>
    <dgm:pt modelId="{F51BBAA7-B488-7949-82D4-6379A76D168D}" type="sibTrans" cxnId="{96D27D96-8444-F648-803D-99EE25D641A7}">
      <dgm:prSet/>
      <dgm:spPr/>
      <dgm:t>
        <a:bodyPr/>
        <a:lstStyle/>
        <a:p>
          <a:endParaRPr lang="ru-RU"/>
        </a:p>
      </dgm:t>
    </dgm:pt>
    <dgm:pt modelId="{DDBD0637-E60B-544D-B552-C9D604D663F2}">
      <dgm:prSet phldrT="[Текст]"/>
      <dgm:spPr/>
      <dgm:t>
        <a:bodyPr/>
        <a:lstStyle/>
        <a:p>
          <a:pPr>
            <a:lnSpc>
              <a:spcPct val="70000"/>
            </a:lnSpc>
          </a:pPr>
          <a:r>
            <a:rPr lang="ru-RU" b="1" i="0" u="none" dirty="0">
              <a:solidFill>
                <a:srgbClr val="1F497D"/>
              </a:solidFill>
              <a:latin typeface="Arial Narrow"/>
              <a:cs typeface="Arial Narrow"/>
            </a:rPr>
            <a:t>Газеты, книги, канцелярские принадлежности</a:t>
          </a:r>
          <a:endParaRPr lang="ru-RU" i="0" dirty="0">
            <a:solidFill>
              <a:srgbClr val="1F497D"/>
            </a:solidFill>
            <a:latin typeface="Arial Narrow"/>
            <a:cs typeface="Arial Narrow"/>
          </a:endParaRPr>
        </a:p>
      </dgm:t>
    </dgm:pt>
    <dgm:pt modelId="{BD1DFA3E-84BF-EC46-9599-B4D2088F616D}" type="parTrans" cxnId="{57CE1233-44DB-034D-BFA1-09B381FBC950}">
      <dgm:prSet/>
      <dgm:spPr/>
      <dgm:t>
        <a:bodyPr/>
        <a:lstStyle/>
        <a:p>
          <a:endParaRPr lang="ru-RU"/>
        </a:p>
      </dgm:t>
    </dgm:pt>
    <dgm:pt modelId="{1FD9471E-E7FB-924B-9433-BBD21332B9AB}" type="sibTrans" cxnId="{57CE1233-44DB-034D-BFA1-09B381FBC950}">
      <dgm:prSet/>
      <dgm:spPr/>
      <dgm:t>
        <a:bodyPr/>
        <a:lstStyle/>
        <a:p>
          <a:endParaRPr lang="ru-RU"/>
        </a:p>
      </dgm:t>
    </dgm:pt>
    <dgm:pt modelId="{72B41168-CEB2-3246-A073-FB5723426B59}">
      <dgm:prSet phldrT="[Текст]"/>
      <dgm:spPr/>
      <dgm:t>
        <a:bodyPr/>
        <a:lstStyle/>
        <a:p>
          <a:r>
            <a:rPr lang="ru-RU" b="1" i="0" u="none" dirty="0">
              <a:solidFill>
                <a:srgbClr val="1F497D"/>
              </a:solidFill>
              <a:latin typeface="Arial Narrow"/>
              <a:cs typeface="Arial Narrow"/>
            </a:rPr>
            <a:t>Организация комплексного отдыха</a:t>
          </a:r>
          <a:endParaRPr lang="ru-RU" i="0" dirty="0">
            <a:solidFill>
              <a:srgbClr val="1F497D"/>
            </a:solidFill>
            <a:latin typeface="Arial Narrow"/>
            <a:cs typeface="Arial Narrow"/>
          </a:endParaRPr>
        </a:p>
      </dgm:t>
    </dgm:pt>
    <dgm:pt modelId="{B3C446C7-668F-FE41-8BF1-018C854BB7A2}" type="parTrans" cxnId="{D454A9AF-CFE3-264D-8FA8-E296C21741E2}">
      <dgm:prSet/>
      <dgm:spPr/>
      <dgm:t>
        <a:bodyPr/>
        <a:lstStyle/>
        <a:p>
          <a:endParaRPr lang="ru-RU"/>
        </a:p>
      </dgm:t>
    </dgm:pt>
    <dgm:pt modelId="{E3D76C75-2D67-B648-BC92-C0C6CB46D5C9}" type="sibTrans" cxnId="{D454A9AF-CFE3-264D-8FA8-E296C21741E2}">
      <dgm:prSet/>
      <dgm:spPr/>
      <dgm:t>
        <a:bodyPr/>
        <a:lstStyle/>
        <a:p>
          <a:endParaRPr lang="ru-RU"/>
        </a:p>
      </dgm:t>
    </dgm:pt>
    <dgm:pt modelId="{4FF74362-AAEE-5A4F-A4A5-BA6EFD72A31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ru-RU" sz="1600" b="0" i="0" u="none" dirty="0">
              <a:solidFill>
                <a:srgbClr val="1F497D"/>
              </a:solidFill>
              <a:latin typeface="Arial Narrow"/>
              <a:cs typeface="Arial Narrow"/>
            </a:rPr>
            <a:t>Услуги по организации отдыха и спортивных мероприятий (физкультура и спорт)</a:t>
          </a:r>
          <a:endParaRPr lang="ru-RU" sz="1600" b="0" i="0" dirty="0">
            <a:solidFill>
              <a:srgbClr val="1F497D"/>
            </a:solidFill>
            <a:latin typeface="Arial Narrow"/>
            <a:cs typeface="Arial Narrow"/>
          </a:endParaRPr>
        </a:p>
      </dgm:t>
    </dgm:pt>
    <dgm:pt modelId="{05F1257E-56D4-8A44-AB1C-2050897DC8A6}" type="parTrans" cxnId="{D37329EC-554A-CB48-B636-69C292A5D3E7}">
      <dgm:prSet/>
      <dgm:spPr/>
      <dgm:t>
        <a:bodyPr/>
        <a:lstStyle/>
        <a:p>
          <a:endParaRPr lang="ru-RU"/>
        </a:p>
      </dgm:t>
    </dgm:pt>
    <dgm:pt modelId="{B0857677-23E9-0A4F-83F7-D61EFF21D21C}" type="sibTrans" cxnId="{D37329EC-554A-CB48-B636-69C292A5D3E7}">
      <dgm:prSet/>
      <dgm:spPr/>
      <dgm:t>
        <a:bodyPr/>
        <a:lstStyle/>
        <a:p>
          <a:endParaRPr lang="ru-RU"/>
        </a:p>
      </dgm:t>
    </dgm:pt>
    <dgm:pt modelId="{A9F6A1E3-F368-8C4B-9617-403CC9D8864B}">
      <dgm:prSet phldrT="[Текст]" custT="1"/>
      <dgm:spPr>
        <a:noFill/>
      </dgm:spPr>
      <dgm:t>
        <a:bodyPr/>
        <a:lstStyle/>
        <a:p>
          <a:r>
            <a:rPr lang="ru-RU" sz="1600" b="0" i="0" u="none" dirty="0">
              <a:solidFill>
                <a:srgbClr val="C0504D"/>
              </a:solidFill>
              <a:latin typeface="Arial Narrow"/>
              <a:cs typeface="Arial Narrow"/>
            </a:rPr>
            <a:t>Услуги по организации культурных мероприятий </a:t>
          </a:r>
          <a:r>
            <a:rPr lang="ru-RU" sz="1600" b="0" i="0" u="none" dirty="0">
              <a:solidFill>
                <a:srgbClr val="1F497D"/>
              </a:solidFill>
              <a:latin typeface="Arial Narrow"/>
              <a:cs typeface="Arial Narrow"/>
            </a:rPr>
            <a:t>(услуги фотографов, </a:t>
          </a:r>
          <a:r>
            <a:rPr lang="ru-RU" sz="1600" b="0" i="0" u="none" dirty="0">
              <a:solidFill>
                <a:srgbClr val="C0504D"/>
              </a:solidFill>
              <a:latin typeface="Arial Narrow"/>
              <a:cs typeface="Arial Narrow"/>
            </a:rPr>
            <a:t>кино, театр, музей,</a:t>
          </a:r>
          <a:r>
            <a:rPr lang="ru-RU" sz="1600" b="0" i="0" u="none" dirty="0">
              <a:latin typeface="Arial Narrow"/>
              <a:cs typeface="Arial Narrow"/>
            </a:rPr>
            <a:t> </a:t>
          </a:r>
          <a:r>
            <a:rPr lang="ru-RU" sz="1600" b="0" i="0" u="none" dirty="0">
              <a:solidFill>
                <a:srgbClr val="1F497D"/>
              </a:solidFill>
              <a:latin typeface="Arial Narrow"/>
              <a:cs typeface="Arial Narrow"/>
            </a:rPr>
            <a:t>плата за ТВ- и радиоантенну)  </a:t>
          </a:r>
          <a:r>
            <a:rPr lang="ru-RU" sz="1800" b="1" i="0" u="none" dirty="0">
              <a:solidFill>
                <a:srgbClr val="C0504D"/>
              </a:solidFill>
              <a:latin typeface="Arial Narrow"/>
              <a:cs typeface="Arial Narrow"/>
            </a:rPr>
            <a:t>(0,39%)</a:t>
          </a:r>
          <a:endParaRPr lang="ru-RU" sz="1600" b="1" i="0" dirty="0">
            <a:solidFill>
              <a:srgbClr val="C0504D"/>
            </a:solidFill>
            <a:latin typeface="Arial Narrow"/>
            <a:cs typeface="Arial Narrow"/>
          </a:endParaRPr>
        </a:p>
      </dgm:t>
    </dgm:pt>
    <dgm:pt modelId="{8E91FB4E-71C3-0A44-9410-1AF2491ABC95}" type="parTrans" cxnId="{AD6AEC56-6142-C843-8F3E-24B7FF92C80F}">
      <dgm:prSet/>
      <dgm:spPr/>
      <dgm:t>
        <a:bodyPr/>
        <a:lstStyle/>
        <a:p>
          <a:endParaRPr lang="ru-RU"/>
        </a:p>
      </dgm:t>
    </dgm:pt>
    <dgm:pt modelId="{AD80D257-CD76-324E-A551-AE4817E7BA1B}" type="sibTrans" cxnId="{AD6AEC56-6142-C843-8F3E-24B7FF92C80F}">
      <dgm:prSet/>
      <dgm:spPr/>
      <dgm:t>
        <a:bodyPr/>
        <a:lstStyle/>
        <a:p>
          <a:endParaRPr lang="ru-RU"/>
        </a:p>
      </dgm:t>
    </dgm:pt>
    <dgm:pt modelId="{351C125C-7801-1148-857D-16BC3BB95496}">
      <dgm:prSet phldrT="[Текст]" custT="1"/>
      <dgm:spPr/>
      <dgm:t>
        <a:bodyPr/>
        <a:lstStyle/>
        <a:p>
          <a:r>
            <a:rPr lang="ru-RU" sz="1600" i="0" dirty="0">
              <a:solidFill>
                <a:srgbClr val="1F497D"/>
              </a:solidFill>
              <a:latin typeface="Arial Narrow"/>
              <a:cs typeface="Arial Narrow"/>
            </a:rPr>
            <a:t>Телевизоры, проигрыватели, фотоаппараты, компьютеры, принтеры, </a:t>
          </a:r>
          <a:r>
            <a:rPr lang="en-US" sz="1600" i="0" dirty="0">
              <a:solidFill>
                <a:srgbClr val="1F497D"/>
              </a:solidFill>
              <a:latin typeface="Arial Narrow"/>
              <a:cs typeface="Arial Narrow"/>
            </a:rPr>
            <a:t>CD-</a:t>
          </a:r>
          <a:r>
            <a:rPr lang="ru-RU" sz="1600" i="0" dirty="0">
              <a:solidFill>
                <a:srgbClr val="1F497D"/>
              </a:solidFill>
              <a:latin typeface="Arial Narrow"/>
              <a:cs typeface="Arial Narrow"/>
            </a:rPr>
            <a:t>диски, </a:t>
          </a:r>
          <a:r>
            <a:rPr lang="ru-RU" sz="1600" i="0" dirty="0" err="1">
              <a:solidFill>
                <a:srgbClr val="1F497D"/>
              </a:solidFill>
              <a:latin typeface="Arial Narrow"/>
              <a:cs typeface="Arial Narrow"/>
            </a:rPr>
            <a:t>флеш</a:t>
          </a:r>
          <a:r>
            <a:rPr lang="ru-RU" sz="1600" i="0" dirty="0">
              <a:solidFill>
                <a:srgbClr val="1F497D"/>
              </a:solidFill>
              <a:latin typeface="Arial Narrow"/>
              <a:cs typeface="Arial Narrow"/>
            </a:rPr>
            <a:t>-накопители; ремонт оборудования</a:t>
          </a:r>
        </a:p>
      </dgm:t>
    </dgm:pt>
    <dgm:pt modelId="{6EDCDDE4-02D1-974B-A36A-0D384FCA69A7}" type="parTrans" cxnId="{BD843428-B6C4-0E44-8296-E3A46D41C5A8}">
      <dgm:prSet/>
      <dgm:spPr/>
      <dgm:t>
        <a:bodyPr/>
        <a:lstStyle/>
        <a:p>
          <a:endParaRPr lang="ru-RU"/>
        </a:p>
      </dgm:t>
    </dgm:pt>
    <dgm:pt modelId="{8B9C0B48-4288-E84B-97C1-D7CAA9E297EA}" type="sibTrans" cxnId="{BD843428-B6C4-0E44-8296-E3A46D41C5A8}">
      <dgm:prSet/>
      <dgm:spPr/>
      <dgm:t>
        <a:bodyPr/>
        <a:lstStyle/>
        <a:p>
          <a:endParaRPr lang="ru-RU"/>
        </a:p>
      </dgm:t>
    </dgm:pt>
    <dgm:pt modelId="{7CD99322-43D9-3348-A2EB-166006BEE03E}">
      <dgm:prSet phldrT="[Текст]" custT="1"/>
      <dgm:spPr/>
      <dgm:t>
        <a:bodyPr/>
        <a:lstStyle/>
        <a:p>
          <a:r>
            <a:rPr lang="ru-RU" sz="1600" i="0" dirty="0">
              <a:solidFill>
                <a:srgbClr val="1F497D"/>
              </a:solidFill>
              <a:latin typeface="Arial Narrow"/>
              <a:cs typeface="Arial Narrow"/>
            </a:rPr>
            <a:t>Товары для спорта, игрушки, садоводство, корма для животных и ветеринарные услуги</a:t>
          </a:r>
        </a:p>
      </dgm:t>
    </dgm:pt>
    <dgm:pt modelId="{AFB5F677-9EEC-DE46-ACF8-9FFD4CD3AE53}" type="parTrans" cxnId="{B992BCF8-03E9-1C4B-9807-EE7F4A938548}">
      <dgm:prSet/>
      <dgm:spPr/>
      <dgm:t>
        <a:bodyPr/>
        <a:lstStyle/>
        <a:p>
          <a:endParaRPr lang="ru-RU"/>
        </a:p>
      </dgm:t>
    </dgm:pt>
    <dgm:pt modelId="{EFF553F7-E217-7D4F-913F-B4BCA0423592}" type="sibTrans" cxnId="{B992BCF8-03E9-1C4B-9807-EE7F4A938548}">
      <dgm:prSet/>
      <dgm:spPr/>
      <dgm:t>
        <a:bodyPr/>
        <a:lstStyle/>
        <a:p>
          <a:endParaRPr lang="ru-RU"/>
        </a:p>
      </dgm:t>
    </dgm:pt>
    <dgm:pt modelId="{90D2B66C-6BB4-964A-A05C-FEE61F7D5231}">
      <dgm:prSet phldrT="[Текст]" custT="1"/>
      <dgm:spPr/>
      <dgm:t>
        <a:bodyPr/>
        <a:lstStyle/>
        <a:p>
          <a:r>
            <a:rPr lang="ru-RU" sz="1600" i="0" dirty="0">
              <a:solidFill>
                <a:srgbClr val="1F497D"/>
              </a:solidFill>
              <a:latin typeface="Arial Narrow"/>
              <a:cs typeface="Arial Narrow"/>
            </a:rPr>
            <a:t>Дома отдыха, экскурсионные услуги, </a:t>
          </a:r>
          <a:r>
            <a:rPr lang="ru-RU" sz="1600" i="0" dirty="0" err="1">
              <a:solidFill>
                <a:srgbClr val="1F497D"/>
              </a:solidFill>
              <a:latin typeface="Arial Narrow"/>
              <a:cs typeface="Arial Narrow"/>
            </a:rPr>
            <a:t>турпоездки</a:t>
          </a:r>
          <a:endParaRPr lang="ru-RU" sz="1600" i="0" dirty="0">
            <a:solidFill>
              <a:srgbClr val="1F497D"/>
            </a:solidFill>
            <a:latin typeface="Arial Narrow"/>
            <a:cs typeface="Arial Narrow"/>
          </a:endParaRPr>
        </a:p>
      </dgm:t>
    </dgm:pt>
    <dgm:pt modelId="{67B7DA1E-542B-9E41-8E04-F734B04D3A06}" type="parTrans" cxnId="{22696DA1-5254-964B-A5E2-7903C6D1D0FC}">
      <dgm:prSet/>
      <dgm:spPr/>
      <dgm:t>
        <a:bodyPr/>
        <a:lstStyle/>
        <a:p>
          <a:endParaRPr lang="ru-RU"/>
        </a:p>
      </dgm:t>
    </dgm:pt>
    <dgm:pt modelId="{5AEDE903-C94E-3C47-9561-258994EA3A27}" type="sibTrans" cxnId="{22696DA1-5254-964B-A5E2-7903C6D1D0FC}">
      <dgm:prSet/>
      <dgm:spPr/>
      <dgm:t>
        <a:bodyPr/>
        <a:lstStyle/>
        <a:p>
          <a:endParaRPr lang="ru-RU"/>
        </a:p>
      </dgm:t>
    </dgm:pt>
    <dgm:pt modelId="{B89496EE-A681-0A40-AA3A-C1A1D5D8F24F}" type="pres">
      <dgm:prSet presAssocID="{85A11386-02CF-9A4C-95FD-76B1FE88D0CD}" presName="vert0" presStyleCnt="0">
        <dgm:presLayoutVars>
          <dgm:dir/>
          <dgm:animOne val="branch"/>
          <dgm:animLvl val="lvl"/>
        </dgm:presLayoutVars>
      </dgm:prSet>
      <dgm:spPr/>
    </dgm:pt>
    <dgm:pt modelId="{EAE27CD4-CE48-2640-94C0-147084C0E25C}" type="pres">
      <dgm:prSet presAssocID="{DD1D8D18-568F-6441-BFDF-19ED065DA24D}" presName="thickLine" presStyleLbl="alignNode1" presStyleIdx="0" presStyleCnt="1"/>
      <dgm:spPr/>
    </dgm:pt>
    <dgm:pt modelId="{7440C534-4970-0941-BD40-EA255CE09C67}" type="pres">
      <dgm:prSet presAssocID="{DD1D8D18-568F-6441-BFDF-19ED065DA24D}" presName="horz1" presStyleCnt="0"/>
      <dgm:spPr/>
    </dgm:pt>
    <dgm:pt modelId="{E651E9B9-A3A1-984E-B9AB-A2E614E92A64}" type="pres">
      <dgm:prSet presAssocID="{DD1D8D18-568F-6441-BFDF-19ED065DA24D}" presName="tx1" presStyleLbl="revTx" presStyleIdx="0" presStyleCnt="11"/>
      <dgm:spPr/>
    </dgm:pt>
    <dgm:pt modelId="{42F046D0-0D06-314E-A204-3397A7B826C2}" type="pres">
      <dgm:prSet presAssocID="{DD1D8D18-568F-6441-BFDF-19ED065DA24D}" presName="vert1" presStyleCnt="0"/>
      <dgm:spPr/>
    </dgm:pt>
    <dgm:pt modelId="{7106A166-7C19-1343-9E67-1E3A350ABF75}" type="pres">
      <dgm:prSet presAssocID="{9F7012CE-B854-D141-AC5D-C17496284B92}" presName="vertSpace2a" presStyleCnt="0"/>
      <dgm:spPr/>
    </dgm:pt>
    <dgm:pt modelId="{098430D7-0F5A-7F4B-888C-2BF7D044183C}" type="pres">
      <dgm:prSet presAssocID="{9F7012CE-B854-D141-AC5D-C17496284B92}" presName="horz2" presStyleCnt="0"/>
      <dgm:spPr/>
    </dgm:pt>
    <dgm:pt modelId="{E83BB9AC-1B1A-FB4E-BE94-8E5D7182E08E}" type="pres">
      <dgm:prSet presAssocID="{9F7012CE-B854-D141-AC5D-C17496284B92}" presName="horzSpace2" presStyleCnt="0"/>
      <dgm:spPr/>
    </dgm:pt>
    <dgm:pt modelId="{ECBED065-2AC6-5544-A68E-AA18C4C984FE}" type="pres">
      <dgm:prSet presAssocID="{9F7012CE-B854-D141-AC5D-C17496284B92}" presName="tx2" presStyleLbl="revTx" presStyleIdx="1" presStyleCnt="11"/>
      <dgm:spPr/>
    </dgm:pt>
    <dgm:pt modelId="{62E65B93-FD9C-2C4D-8BB4-D539F3D79EC6}" type="pres">
      <dgm:prSet presAssocID="{9F7012CE-B854-D141-AC5D-C17496284B92}" presName="vert2" presStyleCnt="0"/>
      <dgm:spPr/>
    </dgm:pt>
    <dgm:pt modelId="{2E379908-AFF3-1843-B40C-70434C891EE2}" type="pres">
      <dgm:prSet presAssocID="{351C125C-7801-1148-857D-16BC3BB95496}" presName="horz3" presStyleCnt="0"/>
      <dgm:spPr/>
    </dgm:pt>
    <dgm:pt modelId="{08A81193-9293-3F4E-99B2-86C8E21E2301}" type="pres">
      <dgm:prSet presAssocID="{351C125C-7801-1148-857D-16BC3BB95496}" presName="horzSpace3" presStyleCnt="0"/>
      <dgm:spPr/>
    </dgm:pt>
    <dgm:pt modelId="{7D49E612-4244-BF45-B0C0-BDD3592C6A3D}" type="pres">
      <dgm:prSet presAssocID="{351C125C-7801-1148-857D-16BC3BB95496}" presName="tx3" presStyleLbl="revTx" presStyleIdx="2" presStyleCnt="11"/>
      <dgm:spPr/>
    </dgm:pt>
    <dgm:pt modelId="{1887DC30-3D18-2F48-886E-6FDB788BA256}" type="pres">
      <dgm:prSet presAssocID="{351C125C-7801-1148-857D-16BC3BB95496}" presName="vert3" presStyleCnt="0"/>
      <dgm:spPr/>
    </dgm:pt>
    <dgm:pt modelId="{EBAC9D8E-F1FB-494E-AC99-526BF6240CE0}" type="pres">
      <dgm:prSet presAssocID="{9F7012CE-B854-D141-AC5D-C17496284B92}" presName="thinLine2b" presStyleLbl="callout" presStyleIdx="0" presStyleCnt="6"/>
      <dgm:spPr/>
    </dgm:pt>
    <dgm:pt modelId="{56421340-3655-E047-B6F9-111ABA14D5E5}" type="pres">
      <dgm:prSet presAssocID="{9F7012CE-B854-D141-AC5D-C17496284B92}" presName="vertSpace2b" presStyleCnt="0"/>
      <dgm:spPr/>
    </dgm:pt>
    <dgm:pt modelId="{DBBD12B3-4D1A-D440-A241-D9164A2B0D87}" type="pres">
      <dgm:prSet presAssocID="{51FF4974-1753-2140-9D8A-103EAE384D58}" presName="horz2" presStyleCnt="0"/>
      <dgm:spPr/>
    </dgm:pt>
    <dgm:pt modelId="{9B5EEE32-F2E7-E24A-9B74-099EE459C8C7}" type="pres">
      <dgm:prSet presAssocID="{51FF4974-1753-2140-9D8A-103EAE384D58}" presName="horzSpace2" presStyleCnt="0"/>
      <dgm:spPr/>
    </dgm:pt>
    <dgm:pt modelId="{2FDA4BBE-CFF8-804A-912D-E2DECBC8C966}" type="pres">
      <dgm:prSet presAssocID="{51FF4974-1753-2140-9D8A-103EAE384D58}" presName="tx2" presStyleLbl="revTx" presStyleIdx="3" presStyleCnt="11"/>
      <dgm:spPr/>
    </dgm:pt>
    <dgm:pt modelId="{8B061796-7C49-A143-9F07-116530C60491}" type="pres">
      <dgm:prSet presAssocID="{51FF4974-1753-2140-9D8A-103EAE384D58}" presName="vert2" presStyleCnt="0"/>
      <dgm:spPr/>
    </dgm:pt>
    <dgm:pt modelId="{04A73FE2-DB64-FB45-B236-CB7683E03D60}" type="pres">
      <dgm:prSet presAssocID="{7CD99322-43D9-3348-A2EB-166006BEE03E}" presName="horz3" presStyleCnt="0"/>
      <dgm:spPr/>
    </dgm:pt>
    <dgm:pt modelId="{A51A8F28-C2BB-364E-A678-D6074BA1830F}" type="pres">
      <dgm:prSet presAssocID="{7CD99322-43D9-3348-A2EB-166006BEE03E}" presName="horzSpace3" presStyleCnt="0"/>
      <dgm:spPr/>
    </dgm:pt>
    <dgm:pt modelId="{BF061C07-07B6-8B40-83FF-8340E9114072}" type="pres">
      <dgm:prSet presAssocID="{7CD99322-43D9-3348-A2EB-166006BEE03E}" presName="tx3" presStyleLbl="revTx" presStyleIdx="4" presStyleCnt="11"/>
      <dgm:spPr/>
    </dgm:pt>
    <dgm:pt modelId="{71E2E441-A826-054F-A040-A2D5F7E645AC}" type="pres">
      <dgm:prSet presAssocID="{7CD99322-43D9-3348-A2EB-166006BEE03E}" presName="vert3" presStyleCnt="0"/>
      <dgm:spPr/>
    </dgm:pt>
    <dgm:pt modelId="{2C87B91C-D4D4-9C4F-93D1-1214E28EC82F}" type="pres">
      <dgm:prSet presAssocID="{51FF4974-1753-2140-9D8A-103EAE384D58}" presName="thinLine2b" presStyleLbl="callout" presStyleIdx="1" presStyleCnt="6"/>
      <dgm:spPr/>
    </dgm:pt>
    <dgm:pt modelId="{638C43B4-5CC3-8B4C-8902-A99497CA632D}" type="pres">
      <dgm:prSet presAssocID="{51FF4974-1753-2140-9D8A-103EAE384D58}" presName="vertSpace2b" presStyleCnt="0"/>
      <dgm:spPr/>
    </dgm:pt>
    <dgm:pt modelId="{DDA46B43-5D82-FB48-8C56-87443B6CA627}" type="pres">
      <dgm:prSet presAssocID="{CAAAA3F6-3790-6541-957B-836422146CCB}" presName="horz2" presStyleCnt="0"/>
      <dgm:spPr/>
    </dgm:pt>
    <dgm:pt modelId="{27B9465A-649E-DD4E-9679-32AB0D46E97B}" type="pres">
      <dgm:prSet presAssocID="{CAAAA3F6-3790-6541-957B-836422146CCB}" presName="horzSpace2" presStyleCnt="0"/>
      <dgm:spPr/>
    </dgm:pt>
    <dgm:pt modelId="{B6E0C8E5-1BC3-8849-BBD0-0A6052CA6947}" type="pres">
      <dgm:prSet presAssocID="{CAAAA3F6-3790-6541-957B-836422146CCB}" presName="tx2" presStyleLbl="revTx" presStyleIdx="5" presStyleCnt="11"/>
      <dgm:spPr/>
    </dgm:pt>
    <dgm:pt modelId="{95F03101-0ECC-7241-839E-CC84B1DE5D40}" type="pres">
      <dgm:prSet presAssocID="{CAAAA3F6-3790-6541-957B-836422146CCB}" presName="vert2" presStyleCnt="0"/>
      <dgm:spPr/>
    </dgm:pt>
    <dgm:pt modelId="{7DA7ABAA-2F5A-B94C-9092-92EC916D1FA2}" type="pres">
      <dgm:prSet presAssocID="{4FF74362-AAEE-5A4F-A4A5-BA6EFD72A31C}" presName="horz3" presStyleCnt="0"/>
      <dgm:spPr/>
    </dgm:pt>
    <dgm:pt modelId="{FBC84D24-5879-9A43-B5B8-F70013B5D340}" type="pres">
      <dgm:prSet presAssocID="{4FF74362-AAEE-5A4F-A4A5-BA6EFD72A31C}" presName="horzSpace3" presStyleCnt="0"/>
      <dgm:spPr/>
    </dgm:pt>
    <dgm:pt modelId="{9E7EDEA4-0B1C-8843-A472-FEC531878237}" type="pres">
      <dgm:prSet presAssocID="{4FF74362-AAEE-5A4F-A4A5-BA6EFD72A31C}" presName="tx3" presStyleLbl="revTx" presStyleIdx="6" presStyleCnt="11" custLinFactNeighborX="0" custLinFactNeighborY="-8371"/>
      <dgm:spPr/>
    </dgm:pt>
    <dgm:pt modelId="{D1CCF7AF-5DC8-9044-BC70-A6AA842E3792}" type="pres">
      <dgm:prSet presAssocID="{4FF74362-AAEE-5A4F-A4A5-BA6EFD72A31C}" presName="vert3" presStyleCnt="0"/>
      <dgm:spPr/>
    </dgm:pt>
    <dgm:pt modelId="{C2AAEAB9-DBF8-554D-80C1-321F929A28F0}" type="pres">
      <dgm:prSet presAssocID="{B0857677-23E9-0A4F-83F7-D61EFF21D21C}" presName="thinLine3" presStyleLbl="callout" presStyleIdx="2" presStyleCnt="6" custLinFactNeighborX="859" custLinFactNeighborY="570"/>
      <dgm:spPr/>
    </dgm:pt>
    <dgm:pt modelId="{7967F732-4EB1-4543-B60A-0CC24B3155F3}" type="pres">
      <dgm:prSet presAssocID="{A9F6A1E3-F368-8C4B-9617-403CC9D8864B}" presName="horz3" presStyleCnt="0"/>
      <dgm:spPr/>
    </dgm:pt>
    <dgm:pt modelId="{0BB08EF8-0959-824A-B703-3A37D925EBE0}" type="pres">
      <dgm:prSet presAssocID="{A9F6A1E3-F368-8C4B-9617-403CC9D8864B}" presName="horzSpace3" presStyleCnt="0"/>
      <dgm:spPr/>
    </dgm:pt>
    <dgm:pt modelId="{914E1E1A-7A69-2846-987E-2B0C457B8485}" type="pres">
      <dgm:prSet presAssocID="{A9F6A1E3-F368-8C4B-9617-403CC9D8864B}" presName="tx3" presStyleLbl="revTx" presStyleIdx="7" presStyleCnt="11"/>
      <dgm:spPr/>
    </dgm:pt>
    <dgm:pt modelId="{F00BA62F-4023-8E4C-B7E7-9ED11BFC56A3}" type="pres">
      <dgm:prSet presAssocID="{A9F6A1E3-F368-8C4B-9617-403CC9D8864B}" presName="vert3" presStyleCnt="0"/>
      <dgm:spPr/>
    </dgm:pt>
    <dgm:pt modelId="{4C663902-3E43-6F46-BDD6-94A75EABA77A}" type="pres">
      <dgm:prSet presAssocID="{CAAAA3F6-3790-6541-957B-836422146CCB}" presName="thinLine2b" presStyleLbl="callout" presStyleIdx="3" presStyleCnt="6" custLinFactY="500000" custLinFactNeighborX="0" custLinFactNeighborY="571769"/>
      <dgm:spPr/>
    </dgm:pt>
    <dgm:pt modelId="{F702B9C6-7DB3-454C-A8C2-FA46420160B2}" type="pres">
      <dgm:prSet presAssocID="{CAAAA3F6-3790-6541-957B-836422146CCB}" presName="vertSpace2b" presStyleCnt="0"/>
      <dgm:spPr/>
    </dgm:pt>
    <dgm:pt modelId="{25CDF305-F194-974B-9A57-160940EAFA6C}" type="pres">
      <dgm:prSet presAssocID="{DDBD0637-E60B-544D-B552-C9D604D663F2}" presName="horz2" presStyleCnt="0"/>
      <dgm:spPr/>
    </dgm:pt>
    <dgm:pt modelId="{3A421223-7A5B-6E49-8457-75777EA50EB1}" type="pres">
      <dgm:prSet presAssocID="{DDBD0637-E60B-544D-B552-C9D604D663F2}" presName="horzSpace2" presStyleCnt="0"/>
      <dgm:spPr/>
    </dgm:pt>
    <dgm:pt modelId="{053E71F9-0AFE-E94B-B412-2AC0393F4E5C}" type="pres">
      <dgm:prSet presAssocID="{DDBD0637-E60B-544D-B552-C9D604D663F2}" presName="tx2" presStyleLbl="revTx" presStyleIdx="8" presStyleCnt="11" custLinFactNeighborX="-490" custLinFactNeighborY="40101"/>
      <dgm:spPr/>
    </dgm:pt>
    <dgm:pt modelId="{D4E00BFF-BAC9-3449-BD2F-D43AAE0FCA66}" type="pres">
      <dgm:prSet presAssocID="{DDBD0637-E60B-544D-B552-C9D604D663F2}" presName="vert2" presStyleCnt="0"/>
      <dgm:spPr/>
    </dgm:pt>
    <dgm:pt modelId="{746451BF-07D7-2F49-9B0B-33743DB2F327}" type="pres">
      <dgm:prSet presAssocID="{DDBD0637-E60B-544D-B552-C9D604D663F2}" presName="thinLine2b" presStyleLbl="callout" presStyleIdx="4" presStyleCnt="6" custLinFactY="161742" custLinFactNeighborX="0" custLinFactNeighborY="200000"/>
      <dgm:spPr/>
    </dgm:pt>
    <dgm:pt modelId="{FE536115-603B-E546-B861-54EE3CA16F2F}" type="pres">
      <dgm:prSet presAssocID="{DDBD0637-E60B-544D-B552-C9D604D663F2}" presName="vertSpace2b" presStyleCnt="0"/>
      <dgm:spPr/>
    </dgm:pt>
    <dgm:pt modelId="{DAF4721D-5895-9C42-8D17-8832DC180BC2}" type="pres">
      <dgm:prSet presAssocID="{72B41168-CEB2-3246-A073-FB5723426B59}" presName="horz2" presStyleCnt="0"/>
      <dgm:spPr/>
    </dgm:pt>
    <dgm:pt modelId="{713157AB-7807-DC49-AC30-1843DC6CEC8E}" type="pres">
      <dgm:prSet presAssocID="{72B41168-CEB2-3246-A073-FB5723426B59}" presName="horzSpace2" presStyleCnt="0"/>
      <dgm:spPr/>
    </dgm:pt>
    <dgm:pt modelId="{3B69FEDD-8FC6-BB49-8D0B-C484C98D366E}" type="pres">
      <dgm:prSet presAssocID="{72B41168-CEB2-3246-A073-FB5723426B59}" presName="tx2" presStyleLbl="revTx" presStyleIdx="9" presStyleCnt="11" custScaleY="70728" custLinFactNeighborX="-32" custLinFactNeighborY="27131"/>
      <dgm:spPr/>
    </dgm:pt>
    <dgm:pt modelId="{67061352-AACD-EE41-BA5B-D6870227F7AC}" type="pres">
      <dgm:prSet presAssocID="{72B41168-CEB2-3246-A073-FB5723426B59}" presName="vert2" presStyleCnt="0"/>
      <dgm:spPr/>
    </dgm:pt>
    <dgm:pt modelId="{7B766EA8-C646-2E43-93EF-60EC290BDCCD}" type="pres">
      <dgm:prSet presAssocID="{90D2B66C-6BB4-964A-A05C-FEE61F7D5231}" presName="horz3" presStyleCnt="0"/>
      <dgm:spPr/>
    </dgm:pt>
    <dgm:pt modelId="{68C77230-BD78-EE42-98B0-1DE7B4542DED}" type="pres">
      <dgm:prSet presAssocID="{90D2B66C-6BB4-964A-A05C-FEE61F7D5231}" presName="horzSpace3" presStyleCnt="0"/>
      <dgm:spPr/>
    </dgm:pt>
    <dgm:pt modelId="{A60A38FD-B489-AA48-8C81-8789A410ED53}" type="pres">
      <dgm:prSet presAssocID="{90D2B66C-6BB4-964A-A05C-FEE61F7D5231}" presName="tx3" presStyleLbl="revTx" presStyleIdx="10" presStyleCnt="11" custScaleY="70728" custLinFactNeighborX="0" custLinFactNeighborY="19332"/>
      <dgm:spPr/>
    </dgm:pt>
    <dgm:pt modelId="{B376CA5C-0272-FD48-A7A8-F9ED65AEF219}" type="pres">
      <dgm:prSet presAssocID="{90D2B66C-6BB4-964A-A05C-FEE61F7D5231}" presName="vert3" presStyleCnt="0"/>
      <dgm:spPr/>
    </dgm:pt>
    <dgm:pt modelId="{9FA472D7-72D0-934A-8E9B-EAC2B5B39506}" type="pres">
      <dgm:prSet presAssocID="{72B41168-CEB2-3246-A073-FB5723426B59}" presName="thinLine2b" presStyleLbl="callout" presStyleIdx="5" presStyleCnt="6"/>
      <dgm:spPr/>
    </dgm:pt>
    <dgm:pt modelId="{B5C7952E-53AA-EF47-9BE0-E95C48479B2E}" type="pres">
      <dgm:prSet presAssocID="{72B41168-CEB2-3246-A073-FB5723426B59}" presName="vertSpace2b" presStyleCnt="0"/>
      <dgm:spPr/>
    </dgm:pt>
  </dgm:ptLst>
  <dgm:cxnLst>
    <dgm:cxn modelId="{BD843428-B6C4-0E44-8296-E3A46D41C5A8}" srcId="{9F7012CE-B854-D141-AC5D-C17496284B92}" destId="{351C125C-7801-1148-857D-16BC3BB95496}" srcOrd="0" destOrd="0" parTransId="{6EDCDDE4-02D1-974B-A36A-0D384FCA69A7}" sibTransId="{8B9C0B48-4288-E84B-97C1-D7CAA9E297EA}"/>
    <dgm:cxn modelId="{716E7F2D-B758-2942-8F13-D2E7DA442239}" type="presOf" srcId="{90D2B66C-6BB4-964A-A05C-FEE61F7D5231}" destId="{A60A38FD-B489-AA48-8C81-8789A410ED53}" srcOrd="0" destOrd="0" presId="urn:microsoft.com/office/officeart/2008/layout/LinedList"/>
    <dgm:cxn modelId="{57CE1233-44DB-034D-BFA1-09B381FBC950}" srcId="{DD1D8D18-568F-6441-BFDF-19ED065DA24D}" destId="{DDBD0637-E60B-544D-B552-C9D604D663F2}" srcOrd="3" destOrd="0" parTransId="{BD1DFA3E-84BF-EC46-9599-B4D2088F616D}" sibTransId="{1FD9471E-E7FB-924B-9433-BBD21332B9AB}"/>
    <dgm:cxn modelId="{A00D6E38-8642-1C4A-9759-578C72048939}" type="presOf" srcId="{72B41168-CEB2-3246-A073-FB5723426B59}" destId="{3B69FEDD-8FC6-BB49-8D0B-C484C98D366E}" srcOrd="0" destOrd="0" presId="urn:microsoft.com/office/officeart/2008/layout/LinedList"/>
    <dgm:cxn modelId="{AD6AEC56-6142-C843-8F3E-24B7FF92C80F}" srcId="{CAAAA3F6-3790-6541-957B-836422146CCB}" destId="{A9F6A1E3-F368-8C4B-9617-403CC9D8864B}" srcOrd="1" destOrd="0" parTransId="{8E91FB4E-71C3-0A44-9410-1AF2491ABC95}" sibTransId="{AD80D257-CD76-324E-A551-AE4817E7BA1B}"/>
    <dgm:cxn modelId="{191C8675-29DC-AC43-A3E0-687D1BA93CF9}" type="presOf" srcId="{DDBD0637-E60B-544D-B552-C9D604D663F2}" destId="{053E71F9-0AFE-E94B-B412-2AC0393F4E5C}" srcOrd="0" destOrd="0" presId="urn:microsoft.com/office/officeart/2008/layout/LinedList"/>
    <dgm:cxn modelId="{4BB3137E-12B3-0F44-9EC8-8DA1466014C8}" type="presOf" srcId="{4FF74362-AAEE-5A4F-A4A5-BA6EFD72A31C}" destId="{9E7EDEA4-0B1C-8843-A472-FEC531878237}" srcOrd="0" destOrd="0" presId="urn:microsoft.com/office/officeart/2008/layout/LinedList"/>
    <dgm:cxn modelId="{D3E5BF91-B1F4-E942-A899-0DC3D1C69685}" type="presOf" srcId="{CAAAA3F6-3790-6541-957B-836422146CCB}" destId="{B6E0C8E5-1BC3-8849-BBD0-0A6052CA6947}" srcOrd="0" destOrd="0" presId="urn:microsoft.com/office/officeart/2008/layout/LinedList"/>
    <dgm:cxn modelId="{96D27D96-8444-F648-803D-99EE25D641A7}" srcId="{DD1D8D18-568F-6441-BFDF-19ED065DA24D}" destId="{CAAAA3F6-3790-6541-957B-836422146CCB}" srcOrd="2" destOrd="0" parTransId="{B2F24BD8-148A-A34E-83EB-7413B1891FD8}" sibTransId="{F51BBAA7-B488-7949-82D4-6379A76D168D}"/>
    <dgm:cxn modelId="{7509489B-42D6-D742-A657-75B6F444BEE5}" type="presOf" srcId="{51FF4974-1753-2140-9D8A-103EAE384D58}" destId="{2FDA4BBE-CFF8-804A-912D-E2DECBC8C966}" srcOrd="0" destOrd="0" presId="urn:microsoft.com/office/officeart/2008/layout/LinedList"/>
    <dgm:cxn modelId="{22696DA1-5254-964B-A5E2-7903C6D1D0FC}" srcId="{72B41168-CEB2-3246-A073-FB5723426B59}" destId="{90D2B66C-6BB4-964A-A05C-FEE61F7D5231}" srcOrd="0" destOrd="0" parTransId="{67B7DA1E-542B-9E41-8E04-F734B04D3A06}" sibTransId="{5AEDE903-C94E-3C47-9561-258994EA3A27}"/>
    <dgm:cxn modelId="{D454A9AF-CFE3-264D-8FA8-E296C21741E2}" srcId="{DD1D8D18-568F-6441-BFDF-19ED065DA24D}" destId="{72B41168-CEB2-3246-A073-FB5723426B59}" srcOrd="4" destOrd="0" parTransId="{B3C446C7-668F-FE41-8BF1-018C854BB7A2}" sibTransId="{E3D76C75-2D67-B648-BC92-C0C6CB46D5C9}"/>
    <dgm:cxn modelId="{83B3C0BD-425C-EE43-9A2C-3B4567B47A9A}" type="presOf" srcId="{351C125C-7801-1148-857D-16BC3BB95496}" destId="{7D49E612-4244-BF45-B0C0-BDD3592C6A3D}" srcOrd="0" destOrd="0" presId="urn:microsoft.com/office/officeart/2008/layout/LinedList"/>
    <dgm:cxn modelId="{016534C3-1473-7A4F-BD18-C6B175F23427}" type="presOf" srcId="{A9F6A1E3-F368-8C4B-9617-403CC9D8864B}" destId="{914E1E1A-7A69-2846-987E-2B0C457B8485}" srcOrd="0" destOrd="0" presId="urn:microsoft.com/office/officeart/2008/layout/LinedList"/>
    <dgm:cxn modelId="{4656C8C3-FAC8-9F42-9018-8FA4FCFE2F7D}" srcId="{85A11386-02CF-9A4C-95FD-76B1FE88D0CD}" destId="{DD1D8D18-568F-6441-BFDF-19ED065DA24D}" srcOrd="0" destOrd="0" parTransId="{AA5509EE-3DCA-4849-8676-29D3A66BF226}" sibTransId="{7945CBDC-2828-1C4A-9DD6-EA79CCE1A56B}"/>
    <dgm:cxn modelId="{67819DCF-4A45-CB48-9D74-E2C872175D38}" type="presOf" srcId="{9F7012CE-B854-D141-AC5D-C17496284B92}" destId="{ECBED065-2AC6-5544-A68E-AA18C4C984FE}" srcOrd="0" destOrd="0" presId="urn:microsoft.com/office/officeart/2008/layout/LinedList"/>
    <dgm:cxn modelId="{685547E2-EBC3-DF43-8FF0-18E89E257FCE}" srcId="{DD1D8D18-568F-6441-BFDF-19ED065DA24D}" destId="{9F7012CE-B854-D141-AC5D-C17496284B92}" srcOrd="0" destOrd="0" parTransId="{3E1A430A-9737-8340-9452-8EF5180009B2}" sibTransId="{2DCE1DC9-0B50-4B46-9A26-03F06E6B24DE}"/>
    <dgm:cxn modelId="{A0EAA4E7-4148-2B4B-8F48-2FD7650B6C20}" type="presOf" srcId="{7CD99322-43D9-3348-A2EB-166006BEE03E}" destId="{BF061C07-07B6-8B40-83FF-8340E9114072}" srcOrd="0" destOrd="0" presId="urn:microsoft.com/office/officeart/2008/layout/LinedList"/>
    <dgm:cxn modelId="{D37329EC-554A-CB48-B636-69C292A5D3E7}" srcId="{CAAAA3F6-3790-6541-957B-836422146CCB}" destId="{4FF74362-AAEE-5A4F-A4A5-BA6EFD72A31C}" srcOrd="0" destOrd="0" parTransId="{05F1257E-56D4-8A44-AB1C-2050897DC8A6}" sibTransId="{B0857677-23E9-0A4F-83F7-D61EFF21D21C}"/>
    <dgm:cxn modelId="{694FDDEF-FC09-274A-9CF5-749F4BFB4BBE}" type="presOf" srcId="{85A11386-02CF-9A4C-95FD-76B1FE88D0CD}" destId="{B89496EE-A681-0A40-AA3A-C1A1D5D8F24F}" srcOrd="0" destOrd="0" presId="urn:microsoft.com/office/officeart/2008/layout/LinedList"/>
    <dgm:cxn modelId="{A3CB63F4-E701-3346-9F4B-2ECD72C32FE1}" srcId="{DD1D8D18-568F-6441-BFDF-19ED065DA24D}" destId="{51FF4974-1753-2140-9D8A-103EAE384D58}" srcOrd="1" destOrd="0" parTransId="{FA451874-23C6-4E4A-BA9E-651A1E555034}" sibTransId="{00EC5C92-A777-7347-9818-FC38C25EF0C1}"/>
    <dgm:cxn modelId="{565398F4-8D37-0D44-8EAB-518EAC7D05D9}" type="presOf" srcId="{DD1D8D18-568F-6441-BFDF-19ED065DA24D}" destId="{E651E9B9-A3A1-984E-B9AB-A2E614E92A64}" srcOrd="0" destOrd="0" presId="urn:microsoft.com/office/officeart/2008/layout/LinedList"/>
    <dgm:cxn modelId="{B992BCF8-03E9-1C4B-9807-EE7F4A938548}" srcId="{51FF4974-1753-2140-9D8A-103EAE384D58}" destId="{7CD99322-43D9-3348-A2EB-166006BEE03E}" srcOrd="0" destOrd="0" parTransId="{AFB5F677-9EEC-DE46-ACF8-9FFD4CD3AE53}" sibTransId="{EFF553F7-E217-7D4F-913F-B4BCA0423592}"/>
    <dgm:cxn modelId="{53C20E8C-70BA-3747-93EC-E74C15E61144}" type="presParOf" srcId="{B89496EE-A681-0A40-AA3A-C1A1D5D8F24F}" destId="{EAE27CD4-CE48-2640-94C0-147084C0E25C}" srcOrd="0" destOrd="0" presId="urn:microsoft.com/office/officeart/2008/layout/LinedList"/>
    <dgm:cxn modelId="{83285E5E-B4AF-B342-B4F4-17F827855BD9}" type="presParOf" srcId="{B89496EE-A681-0A40-AA3A-C1A1D5D8F24F}" destId="{7440C534-4970-0941-BD40-EA255CE09C67}" srcOrd="1" destOrd="0" presId="urn:microsoft.com/office/officeart/2008/layout/LinedList"/>
    <dgm:cxn modelId="{D45F3E42-7DD5-DC4E-A1AE-5BB728BEE58F}" type="presParOf" srcId="{7440C534-4970-0941-BD40-EA255CE09C67}" destId="{E651E9B9-A3A1-984E-B9AB-A2E614E92A64}" srcOrd="0" destOrd="0" presId="urn:microsoft.com/office/officeart/2008/layout/LinedList"/>
    <dgm:cxn modelId="{623963A8-D471-0248-BE6E-5DB52183764E}" type="presParOf" srcId="{7440C534-4970-0941-BD40-EA255CE09C67}" destId="{42F046D0-0D06-314E-A204-3397A7B826C2}" srcOrd="1" destOrd="0" presId="urn:microsoft.com/office/officeart/2008/layout/LinedList"/>
    <dgm:cxn modelId="{D4D96DC0-A16C-E540-A8A8-D56EA08D421B}" type="presParOf" srcId="{42F046D0-0D06-314E-A204-3397A7B826C2}" destId="{7106A166-7C19-1343-9E67-1E3A350ABF75}" srcOrd="0" destOrd="0" presId="urn:microsoft.com/office/officeart/2008/layout/LinedList"/>
    <dgm:cxn modelId="{9C1A69AF-2DA7-6E4A-A6E1-9FB531315217}" type="presParOf" srcId="{42F046D0-0D06-314E-A204-3397A7B826C2}" destId="{098430D7-0F5A-7F4B-888C-2BF7D044183C}" srcOrd="1" destOrd="0" presId="urn:microsoft.com/office/officeart/2008/layout/LinedList"/>
    <dgm:cxn modelId="{03442915-5A48-8A44-AB48-D8D343F581A9}" type="presParOf" srcId="{098430D7-0F5A-7F4B-888C-2BF7D044183C}" destId="{E83BB9AC-1B1A-FB4E-BE94-8E5D7182E08E}" srcOrd="0" destOrd="0" presId="urn:microsoft.com/office/officeart/2008/layout/LinedList"/>
    <dgm:cxn modelId="{4C7730E8-0AB1-E04C-AF08-B882D7CCCDDD}" type="presParOf" srcId="{098430D7-0F5A-7F4B-888C-2BF7D044183C}" destId="{ECBED065-2AC6-5544-A68E-AA18C4C984FE}" srcOrd="1" destOrd="0" presId="urn:microsoft.com/office/officeart/2008/layout/LinedList"/>
    <dgm:cxn modelId="{1708F9E9-C06E-C34F-98AE-1DC45EFEF1CA}" type="presParOf" srcId="{098430D7-0F5A-7F4B-888C-2BF7D044183C}" destId="{62E65B93-FD9C-2C4D-8BB4-D539F3D79EC6}" srcOrd="2" destOrd="0" presId="urn:microsoft.com/office/officeart/2008/layout/LinedList"/>
    <dgm:cxn modelId="{FF838AB9-4477-FF4E-A107-5A0FE4DC987B}" type="presParOf" srcId="{62E65B93-FD9C-2C4D-8BB4-D539F3D79EC6}" destId="{2E379908-AFF3-1843-B40C-70434C891EE2}" srcOrd="0" destOrd="0" presId="urn:microsoft.com/office/officeart/2008/layout/LinedList"/>
    <dgm:cxn modelId="{54C1D1FE-F385-0447-959A-5EC5E49D6249}" type="presParOf" srcId="{2E379908-AFF3-1843-B40C-70434C891EE2}" destId="{08A81193-9293-3F4E-99B2-86C8E21E2301}" srcOrd="0" destOrd="0" presId="urn:microsoft.com/office/officeart/2008/layout/LinedList"/>
    <dgm:cxn modelId="{D88D41E7-5877-1841-9393-7C11EB61A9BA}" type="presParOf" srcId="{2E379908-AFF3-1843-B40C-70434C891EE2}" destId="{7D49E612-4244-BF45-B0C0-BDD3592C6A3D}" srcOrd="1" destOrd="0" presId="urn:microsoft.com/office/officeart/2008/layout/LinedList"/>
    <dgm:cxn modelId="{D29E560A-CB75-AE47-9EB1-DC6DB50ACAD2}" type="presParOf" srcId="{2E379908-AFF3-1843-B40C-70434C891EE2}" destId="{1887DC30-3D18-2F48-886E-6FDB788BA256}" srcOrd="2" destOrd="0" presId="urn:microsoft.com/office/officeart/2008/layout/LinedList"/>
    <dgm:cxn modelId="{7EC21B22-7AD8-1D47-9466-D233FC70E38F}" type="presParOf" srcId="{42F046D0-0D06-314E-A204-3397A7B826C2}" destId="{EBAC9D8E-F1FB-494E-AC99-526BF6240CE0}" srcOrd="2" destOrd="0" presId="urn:microsoft.com/office/officeart/2008/layout/LinedList"/>
    <dgm:cxn modelId="{51C9E165-577F-2F44-A0AA-3698BBB032ED}" type="presParOf" srcId="{42F046D0-0D06-314E-A204-3397A7B826C2}" destId="{56421340-3655-E047-B6F9-111ABA14D5E5}" srcOrd="3" destOrd="0" presId="urn:microsoft.com/office/officeart/2008/layout/LinedList"/>
    <dgm:cxn modelId="{D3232E07-F86A-164C-8D82-E5F8856C0121}" type="presParOf" srcId="{42F046D0-0D06-314E-A204-3397A7B826C2}" destId="{DBBD12B3-4D1A-D440-A241-D9164A2B0D87}" srcOrd="4" destOrd="0" presId="urn:microsoft.com/office/officeart/2008/layout/LinedList"/>
    <dgm:cxn modelId="{7F918AE6-51C6-FE40-8DA0-8C00AAB328B9}" type="presParOf" srcId="{DBBD12B3-4D1A-D440-A241-D9164A2B0D87}" destId="{9B5EEE32-F2E7-E24A-9B74-099EE459C8C7}" srcOrd="0" destOrd="0" presId="urn:microsoft.com/office/officeart/2008/layout/LinedList"/>
    <dgm:cxn modelId="{B875A0B3-E083-1642-91F6-CA7FE67A02B4}" type="presParOf" srcId="{DBBD12B3-4D1A-D440-A241-D9164A2B0D87}" destId="{2FDA4BBE-CFF8-804A-912D-E2DECBC8C966}" srcOrd="1" destOrd="0" presId="urn:microsoft.com/office/officeart/2008/layout/LinedList"/>
    <dgm:cxn modelId="{FE86813E-EACC-4046-9F33-01C854942EDF}" type="presParOf" srcId="{DBBD12B3-4D1A-D440-A241-D9164A2B0D87}" destId="{8B061796-7C49-A143-9F07-116530C60491}" srcOrd="2" destOrd="0" presId="urn:microsoft.com/office/officeart/2008/layout/LinedList"/>
    <dgm:cxn modelId="{7860FCB4-C9C4-5548-ABF4-245F2FA092ED}" type="presParOf" srcId="{8B061796-7C49-A143-9F07-116530C60491}" destId="{04A73FE2-DB64-FB45-B236-CB7683E03D60}" srcOrd="0" destOrd="0" presId="urn:microsoft.com/office/officeart/2008/layout/LinedList"/>
    <dgm:cxn modelId="{DF17A901-72BD-6D40-8866-626B4FFEFC39}" type="presParOf" srcId="{04A73FE2-DB64-FB45-B236-CB7683E03D60}" destId="{A51A8F28-C2BB-364E-A678-D6074BA1830F}" srcOrd="0" destOrd="0" presId="urn:microsoft.com/office/officeart/2008/layout/LinedList"/>
    <dgm:cxn modelId="{81A737C3-FAF4-F243-84EB-34A242B0242F}" type="presParOf" srcId="{04A73FE2-DB64-FB45-B236-CB7683E03D60}" destId="{BF061C07-07B6-8B40-83FF-8340E9114072}" srcOrd="1" destOrd="0" presId="urn:microsoft.com/office/officeart/2008/layout/LinedList"/>
    <dgm:cxn modelId="{01B6FC76-1AD2-3741-84BA-939C075AA353}" type="presParOf" srcId="{04A73FE2-DB64-FB45-B236-CB7683E03D60}" destId="{71E2E441-A826-054F-A040-A2D5F7E645AC}" srcOrd="2" destOrd="0" presId="urn:microsoft.com/office/officeart/2008/layout/LinedList"/>
    <dgm:cxn modelId="{D95787D5-6501-CB45-B016-95065DB90E78}" type="presParOf" srcId="{42F046D0-0D06-314E-A204-3397A7B826C2}" destId="{2C87B91C-D4D4-9C4F-93D1-1214E28EC82F}" srcOrd="5" destOrd="0" presId="urn:microsoft.com/office/officeart/2008/layout/LinedList"/>
    <dgm:cxn modelId="{756B7C12-38CB-4B4B-806B-A49B18A5F699}" type="presParOf" srcId="{42F046D0-0D06-314E-A204-3397A7B826C2}" destId="{638C43B4-5CC3-8B4C-8902-A99497CA632D}" srcOrd="6" destOrd="0" presId="urn:microsoft.com/office/officeart/2008/layout/LinedList"/>
    <dgm:cxn modelId="{9A070A7F-1894-8947-A2B6-6CBB6C79A806}" type="presParOf" srcId="{42F046D0-0D06-314E-A204-3397A7B826C2}" destId="{DDA46B43-5D82-FB48-8C56-87443B6CA627}" srcOrd="7" destOrd="0" presId="urn:microsoft.com/office/officeart/2008/layout/LinedList"/>
    <dgm:cxn modelId="{1D6C0150-9833-3C43-8C80-28B87644D59C}" type="presParOf" srcId="{DDA46B43-5D82-FB48-8C56-87443B6CA627}" destId="{27B9465A-649E-DD4E-9679-32AB0D46E97B}" srcOrd="0" destOrd="0" presId="urn:microsoft.com/office/officeart/2008/layout/LinedList"/>
    <dgm:cxn modelId="{B223B0D5-980A-EC4C-BE07-F08B2376B553}" type="presParOf" srcId="{DDA46B43-5D82-FB48-8C56-87443B6CA627}" destId="{B6E0C8E5-1BC3-8849-BBD0-0A6052CA6947}" srcOrd="1" destOrd="0" presId="urn:microsoft.com/office/officeart/2008/layout/LinedList"/>
    <dgm:cxn modelId="{C4BDDA89-DACD-8C4D-B1F7-9CDB025557B4}" type="presParOf" srcId="{DDA46B43-5D82-FB48-8C56-87443B6CA627}" destId="{95F03101-0ECC-7241-839E-CC84B1DE5D40}" srcOrd="2" destOrd="0" presId="urn:microsoft.com/office/officeart/2008/layout/LinedList"/>
    <dgm:cxn modelId="{9047D239-E748-FB44-B580-BED6F1372338}" type="presParOf" srcId="{95F03101-0ECC-7241-839E-CC84B1DE5D40}" destId="{7DA7ABAA-2F5A-B94C-9092-92EC916D1FA2}" srcOrd="0" destOrd="0" presId="urn:microsoft.com/office/officeart/2008/layout/LinedList"/>
    <dgm:cxn modelId="{F70F59F2-19F0-C043-AFD7-55A07F9C575F}" type="presParOf" srcId="{7DA7ABAA-2F5A-B94C-9092-92EC916D1FA2}" destId="{FBC84D24-5879-9A43-B5B8-F70013B5D340}" srcOrd="0" destOrd="0" presId="urn:microsoft.com/office/officeart/2008/layout/LinedList"/>
    <dgm:cxn modelId="{5A931895-5817-244F-959D-CCC65A46ADF6}" type="presParOf" srcId="{7DA7ABAA-2F5A-B94C-9092-92EC916D1FA2}" destId="{9E7EDEA4-0B1C-8843-A472-FEC531878237}" srcOrd="1" destOrd="0" presId="urn:microsoft.com/office/officeart/2008/layout/LinedList"/>
    <dgm:cxn modelId="{1661A155-177A-6849-9BCF-BA93C37ABD37}" type="presParOf" srcId="{7DA7ABAA-2F5A-B94C-9092-92EC916D1FA2}" destId="{D1CCF7AF-5DC8-9044-BC70-A6AA842E3792}" srcOrd="2" destOrd="0" presId="urn:microsoft.com/office/officeart/2008/layout/LinedList"/>
    <dgm:cxn modelId="{C761A2A8-088D-4341-9845-EDC869C87D44}" type="presParOf" srcId="{95F03101-0ECC-7241-839E-CC84B1DE5D40}" destId="{C2AAEAB9-DBF8-554D-80C1-321F929A28F0}" srcOrd="1" destOrd="0" presId="urn:microsoft.com/office/officeart/2008/layout/LinedList"/>
    <dgm:cxn modelId="{AB963568-3E1F-9641-A034-E662A890738B}" type="presParOf" srcId="{95F03101-0ECC-7241-839E-CC84B1DE5D40}" destId="{7967F732-4EB1-4543-B60A-0CC24B3155F3}" srcOrd="2" destOrd="0" presId="urn:microsoft.com/office/officeart/2008/layout/LinedList"/>
    <dgm:cxn modelId="{55EFF934-151A-0442-9A35-F6CF77337304}" type="presParOf" srcId="{7967F732-4EB1-4543-B60A-0CC24B3155F3}" destId="{0BB08EF8-0959-824A-B703-3A37D925EBE0}" srcOrd="0" destOrd="0" presId="urn:microsoft.com/office/officeart/2008/layout/LinedList"/>
    <dgm:cxn modelId="{395BF0E5-23CD-5141-B0F0-AA3E25E31B05}" type="presParOf" srcId="{7967F732-4EB1-4543-B60A-0CC24B3155F3}" destId="{914E1E1A-7A69-2846-987E-2B0C457B8485}" srcOrd="1" destOrd="0" presId="urn:microsoft.com/office/officeart/2008/layout/LinedList"/>
    <dgm:cxn modelId="{8C1C2502-C3AE-E846-9B54-F1CAD4A783B4}" type="presParOf" srcId="{7967F732-4EB1-4543-B60A-0CC24B3155F3}" destId="{F00BA62F-4023-8E4C-B7E7-9ED11BFC56A3}" srcOrd="2" destOrd="0" presId="urn:microsoft.com/office/officeart/2008/layout/LinedList"/>
    <dgm:cxn modelId="{1F5762B2-E057-0C43-8010-350E98DF1BC2}" type="presParOf" srcId="{42F046D0-0D06-314E-A204-3397A7B826C2}" destId="{4C663902-3E43-6F46-BDD6-94A75EABA77A}" srcOrd="8" destOrd="0" presId="urn:microsoft.com/office/officeart/2008/layout/LinedList"/>
    <dgm:cxn modelId="{46553698-BB4B-EE4A-AEE6-61C734908787}" type="presParOf" srcId="{42F046D0-0D06-314E-A204-3397A7B826C2}" destId="{F702B9C6-7DB3-454C-A8C2-FA46420160B2}" srcOrd="9" destOrd="0" presId="urn:microsoft.com/office/officeart/2008/layout/LinedList"/>
    <dgm:cxn modelId="{3DA7F65E-BE52-564F-863C-EF04DA00C41D}" type="presParOf" srcId="{42F046D0-0D06-314E-A204-3397A7B826C2}" destId="{25CDF305-F194-974B-9A57-160940EAFA6C}" srcOrd="10" destOrd="0" presId="urn:microsoft.com/office/officeart/2008/layout/LinedList"/>
    <dgm:cxn modelId="{6F9C23CB-6FAD-864B-AE61-CECC5259280F}" type="presParOf" srcId="{25CDF305-F194-974B-9A57-160940EAFA6C}" destId="{3A421223-7A5B-6E49-8457-75777EA50EB1}" srcOrd="0" destOrd="0" presId="urn:microsoft.com/office/officeart/2008/layout/LinedList"/>
    <dgm:cxn modelId="{774747D4-7565-FA41-A818-FA23CF9C0946}" type="presParOf" srcId="{25CDF305-F194-974B-9A57-160940EAFA6C}" destId="{053E71F9-0AFE-E94B-B412-2AC0393F4E5C}" srcOrd="1" destOrd="0" presId="urn:microsoft.com/office/officeart/2008/layout/LinedList"/>
    <dgm:cxn modelId="{91B54FC1-66FF-DA41-AFBE-86CA7BB079FF}" type="presParOf" srcId="{25CDF305-F194-974B-9A57-160940EAFA6C}" destId="{D4E00BFF-BAC9-3449-BD2F-D43AAE0FCA66}" srcOrd="2" destOrd="0" presId="urn:microsoft.com/office/officeart/2008/layout/LinedList"/>
    <dgm:cxn modelId="{92614F16-4F02-2848-8949-B5E0E9997DD4}" type="presParOf" srcId="{42F046D0-0D06-314E-A204-3397A7B826C2}" destId="{746451BF-07D7-2F49-9B0B-33743DB2F327}" srcOrd="11" destOrd="0" presId="urn:microsoft.com/office/officeart/2008/layout/LinedList"/>
    <dgm:cxn modelId="{7114DCDD-252C-2442-96CC-97F40D9EAAF4}" type="presParOf" srcId="{42F046D0-0D06-314E-A204-3397A7B826C2}" destId="{FE536115-603B-E546-B861-54EE3CA16F2F}" srcOrd="12" destOrd="0" presId="urn:microsoft.com/office/officeart/2008/layout/LinedList"/>
    <dgm:cxn modelId="{8D225C5F-3557-D546-9DEB-7E8855B7FC81}" type="presParOf" srcId="{42F046D0-0D06-314E-A204-3397A7B826C2}" destId="{DAF4721D-5895-9C42-8D17-8832DC180BC2}" srcOrd="13" destOrd="0" presId="urn:microsoft.com/office/officeart/2008/layout/LinedList"/>
    <dgm:cxn modelId="{BFE0B0D4-A9DD-5C4A-A14C-82F8054D086E}" type="presParOf" srcId="{DAF4721D-5895-9C42-8D17-8832DC180BC2}" destId="{713157AB-7807-DC49-AC30-1843DC6CEC8E}" srcOrd="0" destOrd="0" presId="urn:microsoft.com/office/officeart/2008/layout/LinedList"/>
    <dgm:cxn modelId="{D2ED35B3-9DF7-0341-9809-B9B3333DED72}" type="presParOf" srcId="{DAF4721D-5895-9C42-8D17-8832DC180BC2}" destId="{3B69FEDD-8FC6-BB49-8D0B-C484C98D366E}" srcOrd="1" destOrd="0" presId="urn:microsoft.com/office/officeart/2008/layout/LinedList"/>
    <dgm:cxn modelId="{578B8D8A-D708-854C-B877-A630A7160AA8}" type="presParOf" srcId="{DAF4721D-5895-9C42-8D17-8832DC180BC2}" destId="{67061352-AACD-EE41-BA5B-D6870227F7AC}" srcOrd="2" destOrd="0" presId="urn:microsoft.com/office/officeart/2008/layout/LinedList"/>
    <dgm:cxn modelId="{74F89D76-9592-6A44-9C57-BA0C46D82181}" type="presParOf" srcId="{67061352-AACD-EE41-BA5B-D6870227F7AC}" destId="{7B766EA8-C646-2E43-93EF-60EC290BDCCD}" srcOrd="0" destOrd="0" presId="urn:microsoft.com/office/officeart/2008/layout/LinedList"/>
    <dgm:cxn modelId="{B69C14AB-5B22-7044-8DDC-048F5E0AE3E9}" type="presParOf" srcId="{7B766EA8-C646-2E43-93EF-60EC290BDCCD}" destId="{68C77230-BD78-EE42-98B0-1DE7B4542DED}" srcOrd="0" destOrd="0" presId="urn:microsoft.com/office/officeart/2008/layout/LinedList"/>
    <dgm:cxn modelId="{BA2FE1A5-3E98-014D-8195-277646CCD19E}" type="presParOf" srcId="{7B766EA8-C646-2E43-93EF-60EC290BDCCD}" destId="{A60A38FD-B489-AA48-8C81-8789A410ED53}" srcOrd="1" destOrd="0" presId="urn:microsoft.com/office/officeart/2008/layout/LinedList"/>
    <dgm:cxn modelId="{9A8B82EF-4B09-E44A-81BD-15BD327ADAC0}" type="presParOf" srcId="{7B766EA8-C646-2E43-93EF-60EC290BDCCD}" destId="{B376CA5C-0272-FD48-A7A8-F9ED65AEF219}" srcOrd="2" destOrd="0" presId="urn:microsoft.com/office/officeart/2008/layout/LinedList"/>
    <dgm:cxn modelId="{420EDF18-EBD8-F44C-AC26-03CAEA844FC3}" type="presParOf" srcId="{42F046D0-0D06-314E-A204-3397A7B826C2}" destId="{9FA472D7-72D0-934A-8E9B-EAC2B5B39506}" srcOrd="14" destOrd="0" presId="urn:microsoft.com/office/officeart/2008/layout/LinedList"/>
    <dgm:cxn modelId="{037F7901-D0C1-0944-8C3B-8D84BC0B61FF}" type="presParOf" srcId="{42F046D0-0D06-314E-A204-3397A7B826C2}" destId="{B5C7952E-53AA-EF47-9BE0-E95C48479B2E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EE982-AF68-EE4F-B98C-2B48A7C31059}">
      <dsp:nvSpPr>
        <dsp:cNvPr id="0" name=""/>
        <dsp:cNvSpPr/>
      </dsp:nvSpPr>
      <dsp:spPr>
        <a:xfrm>
          <a:off x="94426" y="200421"/>
          <a:ext cx="8584218" cy="1248386"/>
        </a:xfrm>
        <a:prstGeom prst="rightArrow">
          <a:avLst>
            <a:gd name="adj1" fmla="val 5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tx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81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rPr>
            <a:t>Оптимизация сети учреждений культуры</a:t>
          </a:r>
        </a:p>
      </dsp:txBody>
      <dsp:txXfrm>
        <a:off x="94426" y="512518"/>
        <a:ext cx="8272122" cy="624193"/>
      </dsp:txXfrm>
    </dsp:sp>
    <dsp:sp modelId="{94033D1C-DEB8-4642-BD3E-ADA55AC1D6A9}">
      <dsp:nvSpPr>
        <dsp:cNvPr id="0" name=""/>
        <dsp:cNvSpPr/>
      </dsp:nvSpPr>
      <dsp:spPr>
        <a:xfrm>
          <a:off x="94426" y="1161496"/>
          <a:ext cx="1586535" cy="22922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Слишком много учреждений и низкая производитель-</a:t>
          </a:r>
          <a:r>
            <a:rPr lang="ru-RU" sz="1800" b="0" kern="1200" dirty="0" err="1">
              <a:solidFill>
                <a:srgbClr val="1F497D"/>
              </a:solidFill>
              <a:latin typeface="Arial Narrow"/>
              <a:cs typeface="Arial Narrow"/>
            </a:rPr>
            <a:t>ность</a:t>
          </a: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 труда.</a:t>
          </a:r>
        </a:p>
      </dsp:txBody>
      <dsp:txXfrm>
        <a:off x="94426" y="1161496"/>
        <a:ext cx="1586535" cy="2292236"/>
      </dsp:txXfrm>
    </dsp:sp>
    <dsp:sp modelId="{EB4C927C-309B-4247-AD3B-98A747B0EA47}">
      <dsp:nvSpPr>
        <dsp:cNvPr id="0" name=""/>
        <dsp:cNvSpPr/>
      </dsp:nvSpPr>
      <dsp:spPr>
        <a:xfrm>
          <a:off x="1680789" y="616710"/>
          <a:ext cx="6997854" cy="1248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81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Избавление от непрофильных активов</a:t>
          </a:r>
        </a:p>
      </dsp:txBody>
      <dsp:txXfrm>
        <a:off x="1680789" y="928807"/>
        <a:ext cx="6685758" cy="624193"/>
      </dsp:txXfrm>
    </dsp:sp>
    <dsp:sp modelId="{E543A8EC-7BCF-534A-8437-ACE054A966CE}">
      <dsp:nvSpPr>
        <dsp:cNvPr id="0" name=""/>
        <dsp:cNvSpPr/>
      </dsp:nvSpPr>
      <dsp:spPr>
        <a:xfrm>
          <a:off x="1680789" y="1577785"/>
          <a:ext cx="1586535" cy="22922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Уязвимость тех видов деятельности, которые попадают в поле зрения разных ведомств</a:t>
          </a:r>
        </a:p>
      </dsp:txBody>
      <dsp:txXfrm>
        <a:off x="1680789" y="1577785"/>
        <a:ext cx="1586535" cy="2292236"/>
      </dsp:txXfrm>
    </dsp:sp>
    <dsp:sp modelId="{D474341B-2E42-0C4C-8743-D21B7597B14F}">
      <dsp:nvSpPr>
        <dsp:cNvPr id="0" name=""/>
        <dsp:cNvSpPr/>
      </dsp:nvSpPr>
      <dsp:spPr>
        <a:xfrm>
          <a:off x="3267153" y="1032999"/>
          <a:ext cx="5411491" cy="124838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81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Введение новых ОПФ для бюджетных учреждений</a:t>
          </a:r>
        </a:p>
      </dsp:txBody>
      <dsp:txXfrm>
        <a:off x="3267153" y="1345096"/>
        <a:ext cx="5099395" cy="624193"/>
      </dsp:txXfrm>
    </dsp:sp>
    <dsp:sp modelId="{B169C530-9225-594C-BC14-3189B0C506FA}">
      <dsp:nvSpPr>
        <dsp:cNvPr id="0" name=""/>
        <dsp:cNvSpPr/>
      </dsp:nvSpPr>
      <dsp:spPr>
        <a:xfrm>
          <a:off x="3240356" y="1981100"/>
          <a:ext cx="1586535" cy="27223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1. Отмена субсидиарной ответствен-</a:t>
          </a:r>
          <a:r>
            <a:rPr lang="ru-RU" sz="1800" b="0" kern="1200" dirty="0" err="1">
              <a:solidFill>
                <a:srgbClr val="1F497D"/>
              </a:solidFill>
              <a:latin typeface="Arial Narrow"/>
              <a:cs typeface="Arial Narrow"/>
            </a:rPr>
            <a:t>ности</a:t>
          </a: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2. </a:t>
          </a:r>
          <a:r>
            <a:rPr lang="ru-RU" sz="1800" b="0" kern="1200" dirty="0" err="1">
              <a:solidFill>
                <a:srgbClr val="1F497D"/>
              </a:solidFill>
              <a:latin typeface="Arial Narrow"/>
              <a:cs typeface="Arial Narrow"/>
            </a:rPr>
            <a:t>Финансирова-ние</a:t>
          </a: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 не по факту существования учреждения, а по результатам деятельности.</a:t>
          </a:r>
        </a:p>
      </dsp:txBody>
      <dsp:txXfrm>
        <a:off x="3240356" y="1981100"/>
        <a:ext cx="1586535" cy="2722398"/>
      </dsp:txXfrm>
    </dsp:sp>
    <dsp:sp modelId="{0EEFB594-9CFA-3946-AFCE-CC228FC8DEBC}">
      <dsp:nvSpPr>
        <dsp:cNvPr id="0" name=""/>
        <dsp:cNvSpPr/>
      </dsp:nvSpPr>
      <dsp:spPr>
        <a:xfrm>
          <a:off x="4854375" y="1449289"/>
          <a:ext cx="3824269" cy="1248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81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Оценка качества оказания услуг</a:t>
          </a:r>
        </a:p>
      </dsp:txBody>
      <dsp:txXfrm>
        <a:off x="4854375" y="1761386"/>
        <a:ext cx="3512173" cy="624193"/>
      </dsp:txXfrm>
    </dsp:sp>
    <dsp:sp modelId="{7D224EB5-C084-454F-9FCC-E4EB832B8601}">
      <dsp:nvSpPr>
        <dsp:cNvPr id="0" name=""/>
        <dsp:cNvSpPr/>
      </dsp:nvSpPr>
      <dsp:spPr>
        <a:xfrm>
          <a:off x="4824532" y="2385389"/>
          <a:ext cx="1586535" cy="26185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Оценка удовлетворен-</a:t>
          </a:r>
          <a:r>
            <a:rPr lang="ru-RU" sz="1800" b="0" kern="1200" dirty="0" err="1">
              <a:solidFill>
                <a:srgbClr val="1F497D"/>
              </a:solidFill>
              <a:latin typeface="Arial Narrow"/>
              <a:cs typeface="Arial Narrow"/>
            </a:rPr>
            <a:t>ности</a:t>
          </a: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 </a:t>
          </a:r>
          <a:r>
            <a:rPr lang="ru-RU" sz="1800" b="0" kern="1200" dirty="0" err="1">
              <a:solidFill>
                <a:srgbClr val="1F497D"/>
              </a:solidFill>
              <a:latin typeface="Arial Narrow"/>
              <a:cs typeface="Arial Narrow"/>
            </a:rPr>
            <a:t>потре-бителя</a:t>
          </a: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 услуг.</a:t>
          </a:r>
        </a:p>
      </dsp:txBody>
      <dsp:txXfrm>
        <a:off x="4824532" y="2385389"/>
        <a:ext cx="1586535" cy="2618582"/>
      </dsp:txXfrm>
    </dsp:sp>
    <dsp:sp modelId="{CEDC6C60-5416-754C-B29C-419DA6A8ADA9}">
      <dsp:nvSpPr>
        <dsp:cNvPr id="0" name=""/>
        <dsp:cNvSpPr/>
      </dsp:nvSpPr>
      <dsp:spPr>
        <a:xfrm>
          <a:off x="6440738" y="1865578"/>
          <a:ext cx="2237905" cy="124838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8181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Социальный заказ</a:t>
          </a:r>
        </a:p>
      </dsp:txBody>
      <dsp:txXfrm>
        <a:off x="6440738" y="2177675"/>
        <a:ext cx="1925809" cy="624193"/>
      </dsp:txXfrm>
    </dsp:sp>
    <dsp:sp modelId="{773946CB-F28E-0F4A-9DFF-C0F122DDBEF7}">
      <dsp:nvSpPr>
        <dsp:cNvPr id="0" name=""/>
        <dsp:cNvSpPr/>
      </dsp:nvSpPr>
      <dsp:spPr>
        <a:xfrm>
          <a:off x="6408706" y="2817449"/>
          <a:ext cx="1586535" cy="2469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1F497D"/>
              </a:solidFill>
              <a:latin typeface="Arial Narrow"/>
              <a:cs typeface="Arial Narrow"/>
            </a:rPr>
            <a:t>Конкуренция частных и </a:t>
          </a:r>
          <a:r>
            <a:rPr lang="ru-RU" sz="1800" kern="1200" dirty="0" err="1">
              <a:solidFill>
                <a:srgbClr val="1F497D"/>
              </a:solidFill>
              <a:latin typeface="Arial Narrow"/>
              <a:cs typeface="Arial Narrow"/>
            </a:rPr>
            <a:t>государствен-ных</a:t>
          </a:r>
          <a:r>
            <a:rPr lang="ru-RU" sz="1800" kern="1200" dirty="0">
              <a:solidFill>
                <a:srgbClr val="1F497D"/>
              </a:solidFill>
              <a:latin typeface="Arial Narrow"/>
              <a:cs typeface="Arial Narrow"/>
            </a:rPr>
            <a:t> учреждений за бюджетные деньги.</a:t>
          </a:r>
        </a:p>
      </dsp:txBody>
      <dsp:txXfrm>
        <a:off x="6408706" y="2817449"/>
        <a:ext cx="1586535" cy="2469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EE982-AF68-EE4F-B98C-2B48A7C31059}">
      <dsp:nvSpPr>
        <dsp:cNvPr id="0" name=""/>
        <dsp:cNvSpPr/>
      </dsp:nvSpPr>
      <dsp:spPr>
        <a:xfrm>
          <a:off x="77138" y="291103"/>
          <a:ext cx="8618794" cy="1254766"/>
        </a:xfrm>
        <a:prstGeom prst="rightArrow">
          <a:avLst>
            <a:gd name="adj1" fmla="val 50000"/>
            <a:gd name="adj2" fmla="val 50000"/>
          </a:avLst>
        </a:prstGeom>
        <a:solidFill>
          <a:srgbClr val="558ED5"/>
        </a:soli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919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rPr>
            <a:t>Нормирование</a:t>
          </a: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 </a:t>
          </a:r>
          <a:r>
            <a:rPr lang="ru-RU" sz="1800" b="1" kern="1200" dirty="0">
              <a:solidFill>
                <a:schemeClr val="tx2">
                  <a:lumMod val="50000"/>
                </a:schemeClr>
              </a:solidFill>
              <a:latin typeface="Arial Narrow"/>
              <a:cs typeface="Arial Narrow"/>
            </a:rPr>
            <a:t>труда</a:t>
          </a:r>
        </a:p>
      </dsp:txBody>
      <dsp:txXfrm>
        <a:off x="77138" y="604795"/>
        <a:ext cx="8305103" cy="627383"/>
      </dsp:txXfrm>
    </dsp:sp>
    <dsp:sp modelId="{94033D1C-DEB8-4642-BD3E-ADA55AC1D6A9}">
      <dsp:nvSpPr>
        <dsp:cNvPr id="0" name=""/>
        <dsp:cNvSpPr/>
      </dsp:nvSpPr>
      <dsp:spPr>
        <a:xfrm>
          <a:off x="72012" y="1228274"/>
          <a:ext cx="1986632" cy="34726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1. Превалирование экономической функции (оптимизация затрат труда) над социальной (допустимые нагрузки и пр.)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2. Критерием рациональности являются минимальные затраты времени.</a:t>
          </a:r>
        </a:p>
      </dsp:txBody>
      <dsp:txXfrm>
        <a:off x="72012" y="1228274"/>
        <a:ext cx="1986632" cy="3472661"/>
      </dsp:txXfrm>
    </dsp:sp>
    <dsp:sp modelId="{EB4C927C-309B-4247-AD3B-98A747B0EA47}">
      <dsp:nvSpPr>
        <dsp:cNvPr id="0" name=""/>
        <dsp:cNvSpPr/>
      </dsp:nvSpPr>
      <dsp:spPr>
        <a:xfrm>
          <a:off x="2063770" y="709210"/>
          <a:ext cx="6632162" cy="1254766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919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rPr>
            <a:t>Антикоррупционное</a:t>
          </a: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 </a:t>
          </a:r>
          <a:r>
            <a:rPr lang="ru-RU" sz="1800" b="1" kern="1200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rPr>
            <a:t>законодательство</a:t>
          </a:r>
        </a:p>
      </dsp:txBody>
      <dsp:txXfrm>
        <a:off x="2063770" y="1022902"/>
        <a:ext cx="6318471" cy="627383"/>
      </dsp:txXfrm>
    </dsp:sp>
    <dsp:sp modelId="{E543A8EC-7BCF-534A-8437-ACE054A966CE}">
      <dsp:nvSpPr>
        <dsp:cNvPr id="0" name=""/>
        <dsp:cNvSpPr/>
      </dsp:nvSpPr>
      <dsp:spPr>
        <a:xfrm>
          <a:off x="2088225" y="1588302"/>
          <a:ext cx="1986632" cy="31737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1. Руководство учреждений приравнено к госслужащим, но только в части обязанностей, а не прав.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2. Лояльность руководства при проведении непопулярных реформ.</a:t>
          </a:r>
        </a:p>
      </dsp:txBody>
      <dsp:txXfrm>
        <a:off x="2088225" y="1588302"/>
        <a:ext cx="1986632" cy="3173733"/>
      </dsp:txXfrm>
    </dsp:sp>
    <dsp:sp modelId="{D474341B-2E42-0C4C-8743-D21B7597B14F}">
      <dsp:nvSpPr>
        <dsp:cNvPr id="0" name=""/>
        <dsp:cNvSpPr/>
      </dsp:nvSpPr>
      <dsp:spPr>
        <a:xfrm>
          <a:off x="4050402" y="1127317"/>
          <a:ext cx="4645530" cy="12547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919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Новая волна оптимизации сети</a:t>
          </a:r>
        </a:p>
      </dsp:txBody>
      <dsp:txXfrm>
        <a:off x="4050402" y="1441009"/>
        <a:ext cx="4331839" cy="627383"/>
      </dsp:txXfrm>
    </dsp:sp>
    <dsp:sp modelId="{B169C530-9225-594C-BC14-3189B0C506FA}">
      <dsp:nvSpPr>
        <dsp:cNvPr id="0" name=""/>
        <dsp:cNvSpPr/>
      </dsp:nvSpPr>
      <dsp:spPr>
        <a:xfrm>
          <a:off x="4032443" y="1911892"/>
          <a:ext cx="1986632" cy="30424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chemeClr val="accent2"/>
              </a:solidFill>
              <a:latin typeface="Arial Narrow"/>
              <a:cs typeface="Arial Narrow"/>
            </a:rPr>
            <a:t>- централизованные бухгалтерии;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- укрупнение «мелких» учреждений;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- перевод на аутсорсинг;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0" kern="1200" dirty="0">
              <a:solidFill>
                <a:srgbClr val="1F497D"/>
              </a:solidFill>
              <a:latin typeface="Arial Narrow"/>
              <a:cs typeface="Arial Narrow"/>
            </a:rPr>
            <a:t>- выявление излишков имущества и передача частным организациям.</a:t>
          </a:r>
        </a:p>
      </dsp:txBody>
      <dsp:txXfrm>
        <a:off x="4032443" y="1911892"/>
        <a:ext cx="1986632" cy="3042470"/>
      </dsp:txXfrm>
    </dsp:sp>
    <dsp:sp modelId="{0EEFB594-9CFA-3946-AFCE-CC228FC8DEBC}">
      <dsp:nvSpPr>
        <dsp:cNvPr id="0" name=""/>
        <dsp:cNvSpPr/>
      </dsp:nvSpPr>
      <dsp:spPr>
        <a:xfrm>
          <a:off x="6037034" y="1545425"/>
          <a:ext cx="2658898" cy="125476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1F497D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919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1F497D"/>
              </a:solidFill>
              <a:latin typeface="Arial Narrow"/>
              <a:cs typeface="Arial Narrow"/>
            </a:rPr>
            <a:t>Что дальше ???</a:t>
          </a:r>
        </a:p>
      </dsp:txBody>
      <dsp:txXfrm>
        <a:off x="6037034" y="1859117"/>
        <a:ext cx="2345207" cy="627383"/>
      </dsp:txXfrm>
    </dsp:sp>
    <dsp:sp modelId="{7D224EB5-C084-454F-9FCC-E4EB832B8601}">
      <dsp:nvSpPr>
        <dsp:cNvPr id="0" name=""/>
        <dsp:cNvSpPr/>
      </dsp:nvSpPr>
      <dsp:spPr>
        <a:xfrm>
          <a:off x="6048682" y="2313387"/>
          <a:ext cx="2004731" cy="2899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2"/>
              </a:solidFill>
              <a:latin typeface="Arial Narrow"/>
              <a:cs typeface="Arial Narrow"/>
            </a:rPr>
            <a:t>- централизованные кадровые службы;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2"/>
              </a:solidFill>
              <a:latin typeface="Arial Narrow"/>
              <a:cs typeface="Arial Narrow"/>
            </a:rPr>
            <a:t>- централизованная система закупок;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2"/>
              </a:solidFill>
              <a:latin typeface="Arial Narrow"/>
              <a:cs typeface="Arial Narrow"/>
            </a:rPr>
            <a:t>- ...........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  <a:latin typeface="Arial Narrow"/>
            <a:cs typeface="Arial Narrow"/>
          </a:endParaRPr>
        </a:p>
      </dsp:txBody>
      <dsp:txXfrm>
        <a:off x="6048682" y="2313387"/>
        <a:ext cx="2004731" cy="2899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84C41-C2D0-CA4F-B4DD-649E3FC57915}">
      <dsp:nvSpPr>
        <dsp:cNvPr id="0" name=""/>
        <dsp:cNvSpPr/>
      </dsp:nvSpPr>
      <dsp:spPr>
        <a:xfrm rot="16200000">
          <a:off x="1052909" y="-1052909"/>
          <a:ext cx="2262981" cy="4368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Arial Narrow"/>
              <a:cs typeface="Arial Narrow"/>
            </a:rPr>
            <a:t>651,9</a:t>
          </a:r>
          <a:r>
            <a:rPr lang="ru-RU" sz="2800" kern="1200" dirty="0">
              <a:latin typeface="Arial Narrow"/>
              <a:cs typeface="Arial Narrow"/>
            </a:rPr>
            <a:t> </a:t>
          </a:r>
          <a:r>
            <a:rPr lang="ru-RU" sz="3200" b="1" kern="1200" dirty="0">
              <a:latin typeface="Arial Narrow"/>
              <a:cs typeface="Arial Narrow"/>
            </a:rPr>
            <a:t>млрд. рублей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 Narrow"/>
              <a:cs typeface="Arial Narrow"/>
            </a:rPr>
            <a:t>из КБ РФ</a:t>
          </a:r>
          <a:endParaRPr lang="ru-RU" sz="2400" kern="1200" dirty="0">
            <a:latin typeface="Arial Narrow"/>
            <a:cs typeface="Arial Narrow"/>
          </a:endParaRPr>
        </a:p>
      </dsp:txBody>
      <dsp:txXfrm rot="5400000">
        <a:off x="-1" y="1"/>
        <a:ext cx="4368800" cy="1697236"/>
      </dsp:txXfrm>
    </dsp:sp>
    <dsp:sp modelId="{6E9F33D4-E29F-4E4A-9FE7-50779DCB25CF}">
      <dsp:nvSpPr>
        <dsp:cNvPr id="0" name=""/>
        <dsp:cNvSpPr/>
      </dsp:nvSpPr>
      <dsp:spPr>
        <a:xfrm>
          <a:off x="4368800" y="0"/>
          <a:ext cx="4368800" cy="22629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Arial Narrow"/>
              <a:cs typeface="Arial Narrow"/>
            </a:rPr>
            <a:t>0,50 %</a:t>
          </a:r>
          <a:r>
            <a:rPr lang="ru-RU" sz="2800" kern="1200" dirty="0">
              <a:latin typeface="Arial Narrow"/>
              <a:cs typeface="Arial Narrow"/>
            </a:rPr>
            <a:t> от ВВП</a:t>
          </a:r>
        </a:p>
      </dsp:txBody>
      <dsp:txXfrm>
        <a:off x="4368800" y="0"/>
        <a:ext cx="4368800" cy="1697236"/>
      </dsp:txXfrm>
    </dsp:sp>
    <dsp:sp modelId="{E0FBB00D-105D-1F4B-9578-20075104AA40}">
      <dsp:nvSpPr>
        <dsp:cNvPr id="0" name=""/>
        <dsp:cNvSpPr/>
      </dsp:nvSpPr>
      <dsp:spPr>
        <a:xfrm rot="10800000">
          <a:off x="0" y="2262981"/>
          <a:ext cx="4368800" cy="226298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Arial Narrow"/>
              <a:cs typeface="Arial Narrow"/>
            </a:rPr>
            <a:t>1,38 %</a:t>
          </a:r>
          <a:r>
            <a:rPr lang="ru-RU" sz="2800" kern="1200" dirty="0">
              <a:latin typeface="Arial Narrow"/>
              <a:cs typeface="Arial Narrow"/>
            </a:rPr>
            <a:t> в совокупных расходах КБ РФ</a:t>
          </a:r>
        </a:p>
      </dsp:txBody>
      <dsp:txXfrm rot="10800000">
        <a:off x="0" y="2828726"/>
        <a:ext cx="4368800" cy="1697236"/>
      </dsp:txXfrm>
    </dsp:sp>
    <dsp:sp modelId="{F0733C64-BC40-A843-98EC-466B2FA0F912}">
      <dsp:nvSpPr>
        <dsp:cNvPr id="0" name=""/>
        <dsp:cNvSpPr/>
      </dsp:nvSpPr>
      <dsp:spPr>
        <a:xfrm rot="5400000">
          <a:off x="5421709" y="1210072"/>
          <a:ext cx="2262981" cy="4368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latin typeface="Arial Narrow"/>
              <a:cs typeface="Arial Narrow"/>
            </a:rPr>
            <a:t>4468 рублей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 Narrow"/>
              <a:cs typeface="Arial Narrow"/>
            </a:rPr>
            <a:t>на человека в год</a:t>
          </a:r>
          <a:endParaRPr lang="ru-RU" sz="2400" kern="1200" dirty="0">
            <a:latin typeface="Arial Narrow"/>
            <a:cs typeface="Arial Narrow"/>
          </a:endParaRPr>
        </a:p>
      </dsp:txBody>
      <dsp:txXfrm rot="-5400000">
        <a:off x="4368799" y="2828726"/>
        <a:ext cx="4368800" cy="1697236"/>
      </dsp:txXfrm>
    </dsp:sp>
    <dsp:sp modelId="{F9167BC5-6CC4-2D4F-A9E6-DAF5CEEEEF84}">
      <dsp:nvSpPr>
        <dsp:cNvPr id="0" name=""/>
        <dsp:cNvSpPr/>
      </dsp:nvSpPr>
      <dsp:spPr>
        <a:xfrm>
          <a:off x="3058160" y="1697236"/>
          <a:ext cx="2621280" cy="113149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400" b="1" kern="1200" dirty="0">
              <a:solidFill>
                <a:schemeClr val="accent2"/>
              </a:solidFill>
              <a:latin typeface="Arial Narrow"/>
              <a:cs typeface="Arial Narrow"/>
            </a:rPr>
            <a:t>2021 г.</a:t>
          </a:r>
        </a:p>
      </dsp:txBody>
      <dsp:txXfrm>
        <a:off x="3113395" y="1752471"/>
        <a:ext cx="2510810" cy="1021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53F34-30F5-634E-905A-8CDA5FFB8238}">
      <dsp:nvSpPr>
        <dsp:cNvPr id="0" name=""/>
        <dsp:cNvSpPr/>
      </dsp:nvSpPr>
      <dsp:spPr>
        <a:xfrm>
          <a:off x="0" y="0"/>
          <a:ext cx="871296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829B77-A73A-8844-828B-E48BEB10A5DD}">
      <dsp:nvSpPr>
        <dsp:cNvPr id="0" name=""/>
        <dsp:cNvSpPr/>
      </dsp:nvSpPr>
      <dsp:spPr>
        <a:xfrm>
          <a:off x="0" y="0"/>
          <a:ext cx="1742593" cy="423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rgbClr val="C0504D"/>
              </a:solidFill>
              <a:latin typeface="Arial Narrow"/>
              <a:cs typeface="Arial Narrow"/>
            </a:rPr>
            <a:t>Креативные индустрии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1F497D"/>
              </a:solidFill>
              <a:latin typeface="Arial Narrow"/>
              <a:cs typeface="Arial Narrow"/>
            </a:rPr>
            <a:t>Департамент цифровизации, культуры, медиа и спорта Великобритании</a:t>
          </a:r>
        </a:p>
      </dsp:txBody>
      <dsp:txXfrm>
        <a:off x="0" y="0"/>
        <a:ext cx="1742593" cy="4232622"/>
      </dsp:txXfrm>
    </dsp:sp>
    <dsp:sp modelId="{CDA18D91-0780-A04B-A8F5-773CB019B558}">
      <dsp:nvSpPr>
        <dsp:cNvPr id="0" name=""/>
        <dsp:cNvSpPr/>
      </dsp:nvSpPr>
      <dsp:spPr>
        <a:xfrm>
          <a:off x="1873288" y="22268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1F497D"/>
              </a:solidFill>
              <a:latin typeface="Arial Narrow"/>
              <a:cs typeface="Arial Narrow"/>
            </a:rPr>
            <a:t>Реклама и маркетинг</a:t>
          </a:r>
        </a:p>
      </dsp:txBody>
      <dsp:txXfrm>
        <a:off x="1873288" y="22268"/>
        <a:ext cx="6839679" cy="445375"/>
      </dsp:txXfrm>
    </dsp:sp>
    <dsp:sp modelId="{85F0C3C5-8762-FF4B-B846-89B339AEE2BA}">
      <dsp:nvSpPr>
        <dsp:cNvPr id="0" name=""/>
        <dsp:cNvSpPr/>
      </dsp:nvSpPr>
      <dsp:spPr>
        <a:xfrm>
          <a:off x="1742593" y="467644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CFA4A7-30FE-0649-8154-AA517CC9EF61}">
      <dsp:nvSpPr>
        <dsp:cNvPr id="0" name=""/>
        <dsp:cNvSpPr/>
      </dsp:nvSpPr>
      <dsp:spPr>
        <a:xfrm>
          <a:off x="1873288" y="489913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1F497D"/>
              </a:solidFill>
              <a:latin typeface="Arial Narrow"/>
              <a:cs typeface="Arial Narrow"/>
            </a:rPr>
            <a:t>Архитектура</a:t>
          </a:r>
        </a:p>
      </dsp:txBody>
      <dsp:txXfrm>
        <a:off x="1873288" y="489913"/>
        <a:ext cx="6839679" cy="445375"/>
      </dsp:txXfrm>
    </dsp:sp>
    <dsp:sp modelId="{98CF0DE0-F1A8-8844-9A6E-FB0575FC6ED5}">
      <dsp:nvSpPr>
        <dsp:cNvPr id="0" name=""/>
        <dsp:cNvSpPr/>
      </dsp:nvSpPr>
      <dsp:spPr>
        <a:xfrm>
          <a:off x="1742593" y="935289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63700A-2D84-6E43-AFA8-24F7A6E61258}">
      <dsp:nvSpPr>
        <dsp:cNvPr id="0" name=""/>
        <dsp:cNvSpPr/>
      </dsp:nvSpPr>
      <dsp:spPr>
        <a:xfrm>
          <a:off x="1873288" y="957558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1F497D"/>
              </a:solidFill>
              <a:latin typeface="Arial Narrow"/>
              <a:cs typeface="Arial Narrow"/>
            </a:rPr>
            <a:t>Промыслы и ремесла</a:t>
          </a:r>
        </a:p>
      </dsp:txBody>
      <dsp:txXfrm>
        <a:off x="1873288" y="957558"/>
        <a:ext cx="6839679" cy="445375"/>
      </dsp:txXfrm>
    </dsp:sp>
    <dsp:sp modelId="{0AE5D4A4-C328-114E-9AD3-543B70209F46}">
      <dsp:nvSpPr>
        <dsp:cNvPr id="0" name=""/>
        <dsp:cNvSpPr/>
      </dsp:nvSpPr>
      <dsp:spPr>
        <a:xfrm>
          <a:off x="1742593" y="1402934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198421-D6FD-5640-A9AC-703E3EF14C56}">
      <dsp:nvSpPr>
        <dsp:cNvPr id="0" name=""/>
        <dsp:cNvSpPr/>
      </dsp:nvSpPr>
      <dsp:spPr>
        <a:xfrm>
          <a:off x="1873288" y="1425203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1F497D"/>
              </a:solidFill>
              <a:latin typeface="Arial Narrow"/>
              <a:cs typeface="Arial Narrow"/>
            </a:rPr>
            <a:t>Дизайн</a:t>
          </a:r>
        </a:p>
      </dsp:txBody>
      <dsp:txXfrm>
        <a:off x="1873288" y="1425203"/>
        <a:ext cx="6839679" cy="445375"/>
      </dsp:txXfrm>
    </dsp:sp>
    <dsp:sp modelId="{A3336BE5-B46D-C94F-85F2-7BD3EEBFF6CC}">
      <dsp:nvSpPr>
        <dsp:cNvPr id="0" name=""/>
        <dsp:cNvSpPr/>
      </dsp:nvSpPr>
      <dsp:spPr>
        <a:xfrm>
          <a:off x="1742593" y="1870579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193D8E-6A9A-AC42-846B-07360FA59CCA}">
      <dsp:nvSpPr>
        <dsp:cNvPr id="0" name=""/>
        <dsp:cNvSpPr/>
      </dsp:nvSpPr>
      <dsp:spPr>
        <a:xfrm>
          <a:off x="1873288" y="1892847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C0504D"/>
              </a:solidFill>
              <a:latin typeface="Arial Narrow"/>
              <a:cs typeface="Arial Narrow"/>
            </a:rPr>
            <a:t>Кинематография</a:t>
          </a:r>
          <a:r>
            <a:rPr lang="ru-RU" sz="2100" kern="1200" dirty="0">
              <a:latin typeface="Arial Narrow"/>
              <a:cs typeface="Arial Narrow"/>
            </a:rPr>
            <a:t>, </a:t>
          </a:r>
          <a:r>
            <a:rPr lang="ru-RU" sz="2100" kern="1200" dirty="0">
              <a:solidFill>
                <a:srgbClr val="1F497D"/>
              </a:solidFill>
              <a:latin typeface="Arial Narrow"/>
              <a:cs typeface="Arial Narrow"/>
            </a:rPr>
            <a:t>ТВ, радио, видео и фотография</a:t>
          </a:r>
        </a:p>
      </dsp:txBody>
      <dsp:txXfrm>
        <a:off x="1873288" y="1892847"/>
        <a:ext cx="6839679" cy="445375"/>
      </dsp:txXfrm>
    </dsp:sp>
    <dsp:sp modelId="{C166E2D6-63AB-1341-9154-791582CBAB45}">
      <dsp:nvSpPr>
        <dsp:cNvPr id="0" name=""/>
        <dsp:cNvSpPr/>
      </dsp:nvSpPr>
      <dsp:spPr>
        <a:xfrm>
          <a:off x="1742593" y="2338223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ECCB44-8A93-7F4C-ABC9-492979DB1A67}">
      <dsp:nvSpPr>
        <dsp:cNvPr id="0" name=""/>
        <dsp:cNvSpPr/>
      </dsp:nvSpPr>
      <dsp:spPr>
        <a:xfrm>
          <a:off x="1873288" y="2360492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1F497D"/>
              </a:solidFill>
              <a:latin typeface="Arial Narrow"/>
              <a:cs typeface="Arial Narrow"/>
            </a:rPr>
            <a:t>IT</a:t>
          </a:r>
          <a:r>
            <a:rPr lang="ru-RU" sz="2100" kern="1200" dirty="0">
              <a:solidFill>
                <a:srgbClr val="1F497D"/>
              </a:solidFill>
              <a:latin typeface="Arial Narrow"/>
              <a:cs typeface="Arial Narrow"/>
            </a:rPr>
            <a:t>, программное обеспечение и компьютерные услуги</a:t>
          </a:r>
        </a:p>
      </dsp:txBody>
      <dsp:txXfrm>
        <a:off x="1873288" y="2360492"/>
        <a:ext cx="6839679" cy="445375"/>
      </dsp:txXfrm>
    </dsp:sp>
    <dsp:sp modelId="{404A0EE4-4743-9B45-BE9B-042FC7B72CA5}">
      <dsp:nvSpPr>
        <dsp:cNvPr id="0" name=""/>
        <dsp:cNvSpPr/>
      </dsp:nvSpPr>
      <dsp:spPr>
        <a:xfrm>
          <a:off x="1742593" y="2805868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C90308-2451-A448-ABB8-CAD244444EB5}">
      <dsp:nvSpPr>
        <dsp:cNvPr id="0" name=""/>
        <dsp:cNvSpPr/>
      </dsp:nvSpPr>
      <dsp:spPr>
        <a:xfrm>
          <a:off x="1873288" y="2828137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1F497D"/>
              </a:solidFill>
              <a:latin typeface="Arial Narrow"/>
              <a:cs typeface="Arial Narrow"/>
            </a:rPr>
            <a:t>Издательская деятельность</a:t>
          </a:r>
        </a:p>
      </dsp:txBody>
      <dsp:txXfrm>
        <a:off x="1873288" y="2828137"/>
        <a:ext cx="6839679" cy="445375"/>
      </dsp:txXfrm>
    </dsp:sp>
    <dsp:sp modelId="{70B265EE-F05F-C04A-B65C-B53D398E3AB0}">
      <dsp:nvSpPr>
        <dsp:cNvPr id="0" name=""/>
        <dsp:cNvSpPr/>
      </dsp:nvSpPr>
      <dsp:spPr>
        <a:xfrm>
          <a:off x="1742593" y="3273513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CF86C94-E3B6-5C47-9447-0DA5AE010EB2}">
      <dsp:nvSpPr>
        <dsp:cNvPr id="0" name=""/>
        <dsp:cNvSpPr/>
      </dsp:nvSpPr>
      <dsp:spPr>
        <a:xfrm>
          <a:off x="1873288" y="3295782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C0504D"/>
              </a:solidFill>
              <a:latin typeface="Arial Narrow"/>
              <a:cs typeface="Arial Narrow"/>
            </a:rPr>
            <a:t>Музеи, галереи, библиотеки</a:t>
          </a:r>
        </a:p>
      </dsp:txBody>
      <dsp:txXfrm>
        <a:off x="1873288" y="3295782"/>
        <a:ext cx="6839679" cy="445375"/>
      </dsp:txXfrm>
    </dsp:sp>
    <dsp:sp modelId="{0CF13316-D4EA-F145-A012-7AEE1E0D58F6}">
      <dsp:nvSpPr>
        <dsp:cNvPr id="0" name=""/>
        <dsp:cNvSpPr/>
      </dsp:nvSpPr>
      <dsp:spPr>
        <a:xfrm>
          <a:off x="1742593" y="3741158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327CB5-2F7D-0B43-8585-F155EFB8CDAF}">
      <dsp:nvSpPr>
        <dsp:cNvPr id="0" name=""/>
        <dsp:cNvSpPr/>
      </dsp:nvSpPr>
      <dsp:spPr>
        <a:xfrm>
          <a:off x="1873288" y="3763427"/>
          <a:ext cx="6839679" cy="44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rgbClr val="C0504D"/>
              </a:solidFill>
              <a:latin typeface="Arial Narrow"/>
              <a:cs typeface="Arial Narrow"/>
            </a:rPr>
            <a:t>Музыкальные, исполнительские и визуальные искусства </a:t>
          </a:r>
        </a:p>
      </dsp:txBody>
      <dsp:txXfrm>
        <a:off x="1873288" y="3763427"/>
        <a:ext cx="6839679" cy="445375"/>
      </dsp:txXfrm>
    </dsp:sp>
    <dsp:sp modelId="{FD37AC8B-4FB9-F648-B2F9-77DE547CC3EC}">
      <dsp:nvSpPr>
        <dsp:cNvPr id="0" name=""/>
        <dsp:cNvSpPr/>
      </dsp:nvSpPr>
      <dsp:spPr>
        <a:xfrm>
          <a:off x="1742593" y="4208803"/>
          <a:ext cx="6970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27CD4-CE48-2640-94C0-147084C0E25C}">
      <dsp:nvSpPr>
        <dsp:cNvPr id="0" name=""/>
        <dsp:cNvSpPr/>
      </dsp:nvSpPr>
      <dsp:spPr>
        <a:xfrm>
          <a:off x="0" y="2843"/>
          <a:ext cx="878497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51E9B9-A3A1-984E-B9AB-A2E614E92A64}">
      <dsp:nvSpPr>
        <dsp:cNvPr id="0" name=""/>
        <dsp:cNvSpPr/>
      </dsp:nvSpPr>
      <dsp:spPr>
        <a:xfrm>
          <a:off x="0" y="2843"/>
          <a:ext cx="1756995" cy="5818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0" u="none" kern="1200" dirty="0">
              <a:solidFill>
                <a:srgbClr val="C0504D"/>
              </a:solidFill>
              <a:latin typeface="Arial Narrow"/>
              <a:cs typeface="Arial Narrow"/>
            </a:rPr>
            <a:t>Организация отдыха и культурные мероприятия</a:t>
          </a:r>
        </a:p>
        <a:p>
          <a:pPr marL="0" lvl="0" indent="0" algn="l" defTabSz="10668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i="0" u="none" kern="1200" dirty="0">
              <a:solidFill>
                <a:srgbClr val="C0504D"/>
              </a:solidFill>
              <a:latin typeface="Arial Narrow"/>
              <a:cs typeface="Arial Narrow"/>
            </a:rPr>
            <a:t>(6,6%)</a:t>
          </a:r>
        </a:p>
      </dsp:txBody>
      <dsp:txXfrm>
        <a:off x="0" y="2843"/>
        <a:ext cx="1756995" cy="5818248"/>
      </dsp:txXfrm>
    </dsp:sp>
    <dsp:sp modelId="{ECBED065-2AC6-5544-A68E-AA18C4C984FE}">
      <dsp:nvSpPr>
        <dsp:cNvPr id="0" name=""/>
        <dsp:cNvSpPr/>
      </dsp:nvSpPr>
      <dsp:spPr>
        <a:xfrm>
          <a:off x="1888769" y="60940"/>
          <a:ext cx="3382215" cy="116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u="none" kern="1200" dirty="0">
              <a:solidFill>
                <a:schemeClr val="tx2"/>
              </a:solidFill>
              <a:latin typeface="Arial Narrow"/>
              <a:cs typeface="Arial Narrow"/>
            </a:rPr>
            <a:t>Аудиовизуальное, фотографическое оборудование и оборудование для обработки информации </a:t>
          </a:r>
          <a:endParaRPr lang="ru-RU" sz="1800" i="0" kern="1200" dirty="0">
            <a:solidFill>
              <a:schemeClr val="tx2"/>
            </a:solidFill>
            <a:latin typeface="Arial Narrow"/>
            <a:cs typeface="Arial Narrow"/>
          </a:endParaRPr>
        </a:p>
      </dsp:txBody>
      <dsp:txXfrm>
        <a:off x="1888769" y="60940"/>
        <a:ext cx="3382215" cy="1161945"/>
      </dsp:txXfrm>
    </dsp:sp>
    <dsp:sp modelId="{7D49E612-4244-BF45-B0C0-BDD3592C6A3D}">
      <dsp:nvSpPr>
        <dsp:cNvPr id="0" name=""/>
        <dsp:cNvSpPr/>
      </dsp:nvSpPr>
      <dsp:spPr>
        <a:xfrm>
          <a:off x="5402760" y="60940"/>
          <a:ext cx="3382215" cy="116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rgbClr val="1F497D"/>
              </a:solidFill>
              <a:latin typeface="Arial Narrow"/>
              <a:cs typeface="Arial Narrow"/>
            </a:rPr>
            <a:t>Телевизоры, проигрыватели, фотоаппараты, компьютеры, принтеры, </a:t>
          </a:r>
          <a:r>
            <a:rPr lang="en-US" sz="1600" i="0" kern="1200" dirty="0">
              <a:solidFill>
                <a:srgbClr val="1F497D"/>
              </a:solidFill>
              <a:latin typeface="Arial Narrow"/>
              <a:cs typeface="Arial Narrow"/>
            </a:rPr>
            <a:t>CD-</a:t>
          </a:r>
          <a:r>
            <a:rPr lang="ru-RU" sz="1600" i="0" kern="1200" dirty="0">
              <a:solidFill>
                <a:srgbClr val="1F497D"/>
              </a:solidFill>
              <a:latin typeface="Arial Narrow"/>
              <a:cs typeface="Arial Narrow"/>
            </a:rPr>
            <a:t>диски, </a:t>
          </a:r>
          <a:r>
            <a:rPr lang="ru-RU" sz="1600" i="0" kern="1200" dirty="0" err="1">
              <a:solidFill>
                <a:srgbClr val="1F497D"/>
              </a:solidFill>
              <a:latin typeface="Arial Narrow"/>
              <a:cs typeface="Arial Narrow"/>
            </a:rPr>
            <a:t>флеш</a:t>
          </a:r>
          <a:r>
            <a:rPr lang="ru-RU" sz="1600" i="0" kern="1200" dirty="0">
              <a:solidFill>
                <a:srgbClr val="1F497D"/>
              </a:solidFill>
              <a:latin typeface="Arial Narrow"/>
              <a:cs typeface="Arial Narrow"/>
            </a:rPr>
            <a:t>-накопители; ремонт оборудования</a:t>
          </a:r>
        </a:p>
      </dsp:txBody>
      <dsp:txXfrm>
        <a:off x="5402760" y="60940"/>
        <a:ext cx="3382215" cy="1161945"/>
      </dsp:txXfrm>
    </dsp:sp>
    <dsp:sp modelId="{EBAC9D8E-F1FB-494E-AC99-526BF6240CE0}">
      <dsp:nvSpPr>
        <dsp:cNvPr id="0" name=""/>
        <dsp:cNvSpPr/>
      </dsp:nvSpPr>
      <dsp:spPr>
        <a:xfrm>
          <a:off x="1756995" y="1222886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DA4BBE-CFF8-804A-912D-E2DECBC8C966}">
      <dsp:nvSpPr>
        <dsp:cNvPr id="0" name=""/>
        <dsp:cNvSpPr/>
      </dsp:nvSpPr>
      <dsp:spPr>
        <a:xfrm>
          <a:off x="1888769" y="1280983"/>
          <a:ext cx="3382215" cy="116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u="none" kern="1200" dirty="0">
              <a:solidFill>
                <a:srgbClr val="1F497D"/>
              </a:solidFill>
              <a:latin typeface="Arial Narrow"/>
              <a:cs typeface="Arial Narrow"/>
            </a:rPr>
            <a:t>Другие товары и оборудование для отдыха, сада и домашние животные</a:t>
          </a:r>
          <a:endParaRPr lang="ru-RU" sz="2200" i="0" kern="1200" dirty="0">
            <a:solidFill>
              <a:srgbClr val="1F497D"/>
            </a:solidFill>
            <a:latin typeface="Arial Narrow"/>
            <a:cs typeface="Arial Narrow"/>
          </a:endParaRPr>
        </a:p>
      </dsp:txBody>
      <dsp:txXfrm>
        <a:off x="1888769" y="1280983"/>
        <a:ext cx="3382215" cy="1161945"/>
      </dsp:txXfrm>
    </dsp:sp>
    <dsp:sp modelId="{BF061C07-07B6-8B40-83FF-8340E9114072}">
      <dsp:nvSpPr>
        <dsp:cNvPr id="0" name=""/>
        <dsp:cNvSpPr/>
      </dsp:nvSpPr>
      <dsp:spPr>
        <a:xfrm>
          <a:off x="5402760" y="1280983"/>
          <a:ext cx="3382215" cy="116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rgbClr val="1F497D"/>
              </a:solidFill>
              <a:latin typeface="Arial Narrow"/>
              <a:cs typeface="Arial Narrow"/>
            </a:rPr>
            <a:t>Товары для спорта, игрушки, садоводство, корма для животных и ветеринарные услуги</a:t>
          </a:r>
        </a:p>
      </dsp:txBody>
      <dsp:txXfrm>
        <a:off x="5402760" y="1280983"/>
        <a:ext cx="3382215" cy="1161945"/>
      </dsp:txXfrm>
    </dsp:sp>
    <dsp:sp modelId="{2C87B91C-D4D4-9C4F-93D1-1214E28EC82F}">
      <dsp:nvSpPr>
        <dsp:cNvPr id="0" name=""/>
        <dsp:cNvSpPr/>
      </dsp:nvSpPr>
      <dsp:spPr>
        <a:xfrm>
          <a:off x="1756995" y="2442928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E0C8E5-1BC3-8849-BBD0-0A6052CA6947}">
      <dsp:nvSpPr>
        <dsp:cNvPr id="0" name=""/>
        <dsp:cNvSpPr/>
      </dsp:nvSpPr>
      <dsp:spPr>
        <a:xfrm>
          <a:off x="1888769" y="2501025"/>
          <a:ext cx="3382215" cy="116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u="none" kern="1200" dirty="0">
              <a:solidFill>
                <a:srgbClr val="C0504D"/>
              </a:solidFill>
              <a:latin typeface="Arial Narrow"/>
              <a:cs typeface="Arial Narrow"/>
            </a:rPr>
            <a:t>Услуги по организации отдыха и культурных мероприятий (1,5%)</a:t>
          </a:r>
          <a:endParaRPr lang="ru-RU" sz="2200" i="0" kern="1200" dirty="0">
            <a:solidFill>
              <a:srgbClr val="C0504D"/>
            </a:solidFill>
            <a:latin typeface="Arial Narrow"/>
            <a:cs typeface="Arial Narrow"/>
          </a:endParaRPr>
        </a:p>
      </dsp:txBody>
      <dsp:txXfrm>
        <a:off x="1888769" y="2501025"/>
        <a:ext cx="3382215" cy="1161945"/>
      </dsp:txXfrm>
    </dsp:sp>
    <dsp:sp modelId="{9E7EDEA4-0B1C-8843-A472-FEC531878237}">
      <dsp:nvSpPr>
        <dsp:cNvPr id="0" name=""/>
        <dsp:cNvSpPr/>
      </dsp:nvSpPr>
      <dsp:spPr>
        <a:xfrm>
          <a:off x="5402760" y="2452392"/>
          <a:ext cx="3382215" cy="58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u="none" kern="1200" dirty="0">
              <a:solidFill>
                <a:srgbClr val="1F497D"/>
              </a:solidFill>
              <a:latin typeface="Arial Narrow"/>
              <a:cs typeface="Arial Narrow"/>
            </a:rPr>
            <a:t>Услуги по организации отдыха и спортивных мероприятий (физкультура и спорт)</a:t>
          </a:r>
          <a:endParaRPr lang="ru-RU" sz="1600" b="0" i="0" kern="1200" dirty="0">
            <a:solidFill>
              <a:srgbClr val="1F497D"/>
            </a:solidFill>
            <a:latin typeface="Arial Narrow"/>
            <a:cs typeface="Arial Narrow"/>
          </a:endParaRPr>
        </a:p>
      </dsp:txBody>
      <dsp:txXfrm>
        <a:off x="5402760" y="2452392"/>
        <a:ext cx="3382215" cy="580972"/>
      </dsp:txXfrm>
    </dsp:sp>
    <dsp:sp modelId="{C2AAEAB9-DBF8-554D-80C1-321F929A28F0}">
      <dsp:nvSpPr>
        <dsp:cNvPr id="0" name=""/>
        <dsp:cNvSpPr/>
      </dsp:nvSpPr>
      <dsp:spPr>
        <a:xfrm>
          <a:off x="5300038" y="3085309"/>
          <a:ext cx="338221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4E1E1A-7A69-2846-987E-2B0C457B8485}">
      <dsp:nvSpPr>
        <dsp:cNvPr id="0" name=""/>
        <dsp:cNvSpPr/>
      </dsp:nvSpPr>
      <dsp:spPr>
        <a:xfrm>
          <a:off x="5402760" y="3081998"/>
          <a:ext cx="3382215" cy="580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u="none" kern="1200" dirty="0">
              <a:solidFill>
                <a:srgbClr val="C0504D"/>
              </a:solidFill>
              <a:latin typeface="Arial Narrow"/>
              <a:cs typeface="Arial Narrow"/>
            </a:rPr>
            <a:t>Услуги по организации культурных мероприятий </a:t>
          </a:r>
          <a:r>
            <a:rPr lang="ru-RU" sz="1600" b="0" i="0" u="none" kern="1200" dirty="0">
              <a:solidFill>
                <a:srgbClr val="1F497D"/>
              </a:solidFill>
              <a:latin typeface="Arial Narrow"/>
              <a:cs typeface="Arial Narrow"/>
            </a:rPr>
            <a:t>(услуги фотографов, </a:t>
          </a:r>
          <a:r>
            <a:rPr lang="ru-RU" sz="1600" b="0" i="0" u="none" kern="1200" dirty="0">
              <a:solidFill>
                <a:srgbClr val="C0504D"/>
              </a:solidFill>
              <a:latin typeface="Arial Narrow"/>
              <a:cs typeface="Arial Narrow"/>
            </a:rPr>
            <a:t>кино, театр, музей,</a:t>
          </a:r>
          <a:r>
            <a:rPr lang="ru-RU" sz="1600" b="0" i="0" u="none" kern="1200" dirty="0">
              <a:latin typeface="Arial Narrow"/>
              <a:cs typeface="Arial Narrow"/>
            </a:rPr>
            <a:t> </a:t>
          </a:r>
          <a:r>
            <a:rPr lang="ru-RU" sz="1600" b="0" i="0" u="none" kern="1200" dirty="0">
              <a:solidFill>
                <a:srgbClr val="1F497D"/>
              </a:solidFill>
              <a:latin typeface="Arial Narrow"/>
              <a:cs typeface="Arial Narrow"/>
            </a:rPr>
            <a:t>плата за ТВ- и радиоантенну)  </a:t>
          </a:r>
          <a:r>
            <a:rPr lang="ru-RU" sz="1800" b="1" i="0" u="none" kern="1200" dirty="0">
              <a:solidFill>
                <a:srgbClr val="C0504D"/>
              </a:solidFill>
              <a:latin typeface="Arial Narrow"/>
              <a:cs typeface="Arial Narrow"/>
            </a:rPr>
            <a:t>(0,39%)</a:t>
          </a:r>
          <a:endParaRPr lang="ru-RU" sz="1600" b="1" i="0" kern="1200" dirty="0">
            <a:solidFill>
              <a:srgbClr val="C0504D"/>
            </a:solidFill>
            <a:latin typeface="Arial Narrow"/>
            <a:cs typeface="Arial Narrow"/>
          </a:endParaRPr>
        </a:p>
      </dsp:txBody>
      <dsp:txXfrm>
        <a:off x="5402760" y="3081998"/>
        <a:ext cx="3382215" cy="580972"/>
      </dsp:txXfrm>
    </dsp:sp>
    <dsp:sp modelId="{4C663902-3E43-6F46-BDD6-94A75EABA77A}">
      <dsp:nvSpPr>
        <dsp:cNvPr id="0" name=""/>
        <dsp:cNvSpPr/>
      </dsp:nvSpPr>
      <dsp:spPr>
        <a:xfrm>
          <a:off x="1756995" y="4175153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3E71F9-0AFE-E94B-B412-2AC0393F4E5C}">
      <dsp:nvSpPr>
        <dsp:cNvPr id="0" name=""/>
        <dsp:cNvSpPr/>
      </dsp:nvSpPr>
      <dsp:spPr>
        <a:xfrm>
          <a:off x="1872196" y="4187019"/>
          <a:ext cx="3382215" cy="1161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u="none" kern="1200" dirty="0">
              <a:solidFill>
                <a:srgbClr val="1F497D"/>
              </a:solidFill>
              <a:latin typeface="Arial Narrow"/>
              <a:cs typeface="Arial Narrow"/>
            </a:rPr>
            <a:t>Газеты, книги, канцелярские принадлежности</a:t>
          </a:r>
          <a:endParaRPr lang="ru-RU" sz="2200" i="0" kern="1200" dirty="0">
            <a:solidFill>
              <a:srgbClr val="1F497D"/>
            </a:solidFill>
            <a:latin typeface="Arial Narrow"/>
            <a:cs typeface="Arial Narrow"/>
          </a:endParaRPr>
        </a:p>
      </dsp:txBody>
      <dsp:txXfrm>
        <a:off x="1872196" y="4187019"/>
        <a:ext cx="3382215" cy="1161945"/>
      </dsp:txXfrm>
    </dsp:sp>
    <dsp:sp modelId="{746451BF-07D7-2F49-9B0B-33743DB2F327}">
      <dsp:nvSpPr>
        <dsp:cNvPr id="0" name=""/>
        <dsp:cNvSpPr/>
      </dsp:nvSpPr>
      <dsp:spPr>
        <a:xfrm>
          <a:off x="1756995" y="5057434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69FEDD-8FC6-BB49-8D0B-C484C98D366E}">
      <dsp:nvSpPr>
        <dsp:cNvPr id="0" name=""/>
        <dsp:cNvSpPr/>
      </dsp:nvSpPr>
      <dsp:spPr>
        <a:xfrm>
          <a:off x="1887645" y="5002115"/>
          <a:ext cx="3382215" cy="821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u="none" kern="1200" dirty="0">
              <a:solidFill>
                <a:srgbClr val="1F497D"/>
              </a:solidFill>
              <a:latin typeface="Arial Narrow"/>
              <a:cs typeface="Arial Narrow"/>
            </a:rPr>
            <a:t>Организация комплексного отдыха</a:t>
          </a:r>
          <a:endParaRPr lang="ru-RU" sz="2200" i="0" kern="1200" dirty="0">
            <a:solidFill>
              <a:srgbClr val="1F497D"/>
            </a:solidFill>
            <a:latin typeface="Arial Narrow"/>
            <a:cs typeface="Arial Narrow"/>
          </a:endParaRPr>
        </a:p>
      </dsp:txBody>
      <dsp:txXfrm>
        <a:off x="1887645" y="5002115"/>
        <a:ext cx="3382215" cy="821820"/>
      </dsp:txXfrm>
    </dsp:sp>
    <dsp:sp modelId="{A60A38FD-B489-AA48-8C81-8789A410ED53}">
      <dsp:nvSpPr>
        <dsp:cNvPr id="0" name=""/>
        <dsp:cNvSpPr/>
      </dsp:nvSpPr>
      <dsp:spPr>
        <a:xfrm>
          <a:off x="5402760" y="5002115"/>
          <a:ext cx="3382215" cy="821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0" kern="1200" dirty="0">
              <a:solidFill>
                <a:srgbClr val="1F497D"/>
              </a:solidFill>
              <a:latin typeface="Arial Narrow"/>
              <a:cs typeface="Arial Narrow"/>
            </a:rPr>
            <a:t>Дома отдыха, экскурсионные услуги, </a:t>
          </a:r>
          <a:r>
            <a:rPr lang="ru-RU" sz="1600" i="0" kern="1200" dirty="0" err="1">
              <a:solidFill>
                <a:srgbClr val="1F497D"/>
              </a:solidFill>
              <a:latin typeface="Arial Narrow"/>
              <a:cs typeface="Arial Narrow"/>
            </a:rPr>
            <a:t>турпоездки</a:t>
          </a:r>
          <a:endParaRPr lang="ru-RU" sz="1600" i="0" kern="1200" dirty="0">
            <a:solidFill>
              <a:srgbClr val="1F497D"/>
            </a:solidFill>
            <a:latin typeface="Arial Narrow"/>
            <a:cs typeface="Arial Narrow"/>
          </a:endParaRPr>
        </a:p>
      </dsp:txBody>
      <dsp:txXfrm>
        <a:off x="5402760" y="5002115"/>
        <a:ext cx="3382215" cy="821820"/>
      </dsp:txXfrm>
    </dsp:sp>
    <dsp:sp modelId="{9FA472D7-72D0-934A-8E9B-EAC2B5B39506}">
      <dsp:nvSpPr>
        <dsp:cNvPr id="0" name=""/>
        <dsp:cNvSpPr/>
      </dsp:nvSpPr>
      <dsp:spPr>
        <a:xfrm>
          <a:off x="1756995" y="5762931"/>
          <a:ext cx="70279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0.47273</cdr:x>
      <cdr:y>0.45644</cdr:y>
    </cdr:from>
    <cdr:to>
      <cdr:x>0.70689</cdr:x>
      <cdr:y>0.56633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4F2934-7352-624A-84A0-EB77109F3827}"/>
            </a:ext>
          </a:extLst>
        </cdr:cNvPr>
        <cdr:cNvSpPr txBox="1"/>
      </cdr:nvSpPr>
      <cdr:spPr>
        <a:xfrm xmlns:a="http://schemas.openxmlformats.org/drawingml/2006/main">
          <a:off x="3744416" y="2637532"/>
          <a:ext cx="1854753" cy="63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 i="0" dirty="0">
            <a:solidFill>
              <a:srgbClr val="FF0000"/>
            </a:solidFill>
            <a:latin typeface="Arial Narrow" panose="020B0604020202020204" pitchFamily="34" charset="0"/>
            <a:cs typeface="Arial Narrow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18CD9-CBEE-2B4D-94BD-FABFD6143C5E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8880-612A-F341-B30F-9C34A57B6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39C97-7F17-4DFE-B14A-051320778E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C2B0F-4B31-4087-B540-5B6F2B699F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58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18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D5FB-B451-7A40-BB55-5276C97093C5}" type="datetime1">
              <a:rPr lang="ru-RU" smtClean="0"/>
              <a:t>17.11.2022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0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3AE96-25F3-E849-95CC-6C90104B1469}" type="datetime1">
              <a:rPr lang="ru-RU" smtClean="0"/>
              <a:t>17.11.2022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3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3276E-CFEF-974A-A35D-C15783F8C622}" type="datetime1">
              <a:rPr lang="ru-RU" smtClean="0"/>
              <a:t>17.11.2022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7405-C42C-A84F-B1C2-E82D13A12593}" type="datetime1">
              <a:rPr lang="ru-RU" smtClean="0"/>
              <a:t>17.11.2022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EE8AA-436D-E14F-914C-C4C29856536E}" type="datetime1">
              <a:rPr lang="ru-RU" smtClean="0"/>
              <a:t>17.11.2022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3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2C10-EED5-CC4E-9E8A-246B4C9C2536}" type="datetime1">
              <a:rPr lang="ru-RU" smtClean="0"/>
              <a:t>17.11.2022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9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F17D-2588-7245-8479-2239A27CAF1D}" type="datetime1">
              <a:rPr lang="ru-RU" smtClean="0"/>
              <a:t>17.11.2022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5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EB40-D6BD-3F4E-BF14-3BE9ED142063}" type="datetime1">
              <a:rPr lang="ru-RU" smtClean="0"/>
              <a:t>17.11.2022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7827-C87F-D24E-A0C0-FAE496CC8136}" type="datetime1">
              <a:rPr lang="ru-RU" smtClean="0"/>
              <a:t>17.11.2022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4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462B-D572-1343-B88A-9C5427E15902}" type="datetime1">
              <a:rPr lang="ru-RU" smtClean="0"/>
              <a:t>17.11.2022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6385F-39FA-584B-BF6F-3F94388E57AA}" type="datetime1">
              <a:rPr lang="ru-RU" smtClean="0"/>
              <a:t>17.11.2022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EBE81-FC82-9B49-AD70-2A4857511065}" type="datetime1">
              <a:rPr lang="ru-RU" smtClean="0"/>
              <a:t>17.11.2022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90501" y="2276872"/>
            <a:ext cx="8763000" cy="178622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accent2"/>
                </a:solidFill>
                <a:latin typeface="Arial Narrow"/>
                <a:cs typeface="Arial Narrow"/>
              </a:rPr>
              <a:t>Экономика культуры и общедоступные библиотеки: </a:t>
            </a:r>
            <a:br>
              <a:rPr lang="ru-RU" b="1" dirty="0">
                <a:solidFill>
                  <a:schemeClr val="accent2"/>
                </a:solidFill>
                <a:latin typeface="Arial Narrow"/>
                <a:cs typeface="Arial Narrow"/>
              </a:rPr>
            </a:br>
            <a:r>
              <a:rPr lang="ru-RU" sz="2800" b="1" dirty="0">
                <a:solidFill>
                  <a:schemeClr val="accent2"/>
                </a:solidFill>
                <a:latin typeface="Arial Narrow"/>
                <a:cs typeface="Arial Narrow"/>
              </a:rPr>
              <a:t>повестка дня для России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898" y="5013176"/>
            <a:ext cx="8483601" cy="916641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</a:pPr>
            <a:r>
              <a:rPr lang="ru-RU" b="1" dirty="0">
                <a:solidFill>
                  <a:srgbClr val="1F497D"/>
                </a:solidFill>
                <a:latin typeface="Arial Narrow"/>
                <a:cs typeface="Arial Narrow"/>
              </a:rPr>
              <a:t>Музычук Валентина Юрьевна</a:t>
            </a:r>
          </a:p>
          <a:p>
            <a:pPr algn="r">
              <a:lnSpc>
                <a:spcPct val="80000"/>
              </a:lnSpc>
            </a:pPr>
            <a:r>
              <a:rPr lang="ru-RU" sz="2000" dirty="0">
                <a:solidFill>
                  <a:srgbClr val="1F497D"/>
                </a:solidFill>
                <a:latin typeface="Arial Narrow"/>
                <a:cs typeface="Arial Narrow"/>
              </a:rPr>
              <a:t>доктор экономических наук,</a:t>
            </a:r>
          </a:p>
          <a:p>
            <a:pPr algn="r">
              <a:lnSpc>
                <a:spcPct val="80000"/>
              </a:lnSpc>
            </a:pPr>
            <a:r>
              <a:rPr lang="ru-RU" sz="2000" dirty="0">
                <a:solidFill>
                  <a:srgbClr val="1F497D"/>
                </a:solidFill>
                <a:latin typeface="Arial Narrow"/>
                <a:cs typeface="Arial Narrow"/>
              </a:rPr>
              <a:t>заместитель директора по научной работе Института экономики РАН,</a:t>
            </a:r>
          </a:p>
          <a:p>
            <a:pPr algn="r">
              <a:lnSpc>
                <a:spcPct val="80000"/>
              </a:lnSpc>
            </a:pPr>
            <a:r>
              <a:rPr lang="ru-RU" sz="2000" dirty="0">
                <a:solidFill>
                  <a:srgbClr val="1F497D"/>
                </a:solidFill>
                <a:latin typeface="Arial Narrow"/>
                <a:cs typeface="Arial Narrow"/>
              </a:rPr>
              <a:t>гл. науч. сотрудник Государственного института искусствознания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035" y="116632"/>
            <a:ext cx="876300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504D"/>
                </a:solidFill>
                <a:latin typeface="Arial Narrow"/>
                <a:cs typeface="Arial Narrow"/>
              </a:rPr>
              <a:t>Всероссийский форум публичных библиотек</a:t>
            </a:r>
          </a:p>
          <a:p>
            <a:pPr algn="ctr"/>
            <a:r>
              <a:rPr lang="ru-RU" sz="2000" b="1" dirty="0">
                <a:solidFill>
                  <a:srgbClr val="C0504D"/>
                </a:solidFill>
                <a:latin typeface="Arial Narrow"/>
                <a:cs typeface="Arial Narrow"/>
              </a:rPr>
              <a:t>Модельные библиотеки и стандарт качества модернизации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г. Санкт-Петербург, 18-19 ноября 2022 г.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9812" y="2276872"/>
            <a:ext cx="82366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9812" y="4063092"/>
            <a:ext cx="823664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3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AE8C15-7157-7148-B3CA-FC920985B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92" y="1580731"/>
            <a:ext cx="3672408" cy="3962871"/>
          </a:xfrm>
        </p:spPr>
        <p:txBody>
          <a:bodyPr>
            <a:noAutofit/>
          </a:bodyPr>
          <a:lstStyle/>
          <a:p>
            <a:r>
              <a:rPr lang="ru-RU" sz="32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2. Общедоступные библиотеки </a:t>
            </a:r>
            <a:br>
              <a:rPr lang="ru-RU" sz="32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в системе МК РФ</a:t>
            </a:r>
            <a:br>
              <a:rPr lang="ru-RU" sz="32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32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 в зеркале статистики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27E337-95DB-CB47-854B-DE8FECB7AD64}"/>
              </a:ext>
            </a:extLst>
          </p:cNvPr>
          <p:cNvCxnSpPr>
            <a:cxnSpLocks/>
          </p:cNvCxnSpPr>
          <p:nvPr/>
        </p:nvCxnSpPr>
        <p:spPr>
          <a:xfrm>
            <a:off x="546628" y="5157192"/>
            <a:ext cx="302433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FCA46C-F733-134F-BD65-970A619CE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764704"/>
            <a:ext cx="4351610" cy="55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3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</a:t>
            </a:r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265312"/>
              </p:ext>
            </p:extLst>
          </p:nvPr>
        </p:nvGraphicFramePr>
        <p:xfrm>
          <a:off x="899592" y="1340771"/>
          <a:ext cx="7244444" cy="3528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2F1BDF-AEF9-774C-BD22-7FD3079609CC}"/>
              </a:ext>
            </a:extLst>
          </p:cNvPr>
          <p:cNvSpPr txBox="1"/>
          <p:nvPr/>
        </p:nvSpPr>
        <p:spPr>
          <a:xfrm>
            <a:off x="359024" y="4895808"/>
            <a:ext cx="860546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Численность населения: 	146,7 млн. чел (2020 г.); 148 млн. чел (1990 г.);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Сокращение сети с 1990 по 2020 гг.: на 13,6 тыс. ед. или в 1,4 раза;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 2020 г. введен новый показатель – «число библиотек, включая структурные подразделения»: в 2021 г. число библиотек – 36,5 тыс. ед.; число библиотек, включая СП – 41,1 тыс. ед.;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FC9E71-7EB4-2E4F-A4CC-F86F97C97A29}"/>
              </a:ext>
            </a:extLst>
          </p:cNvPr>
          <p:cNvCxnSpPr/>
          <p:nvPr/>
        </p:nvCxnSpPr>
        <p:spPr>
          <a:xfrm>
            <a:off x="453678" y="1124744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3D47BD2-59CF-D147-B0DB-B783FAEF9039}"/>
              </a:ext>
            </a:extLst>
          </p:cNvPr>
          <p:cNvSpPr txBox="1"/>
          <p:nvPr/>
        </p:nvSpPr>
        <p:spPr>
          <a:xfrm>
            <a:off x="359024" y="52142"/>
            <a:ext cx="8784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Динамика количества ОБ в системе МК РФ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(1990 – 2020)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68265-0769-CA46-A96F-29877A6B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Финансирование общедоступных библиотек в совокупном бюджете культуры (2021)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82FB0A-0220-6047-9129-2B19B5489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0846F5F-628B-CD48-89C6-3E4EFA6364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987203"/>
              </p:ext>
            </p:extLst>
          </p:nvPr>
        </p:nvGraphicFramePr>
        <p:xfrm>
          <a:off x="683568" y="1079501"/>
          <a:ext cx="7704856" cy="504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F7C9B0-595E-A84E-A67D-4E7C8D297E19}"/>
              </a:ext>
            </a:extLst>
          </p:cNvPr>
          <p:cNvCxnSpPr/>
          <p:nvPr/>
        </p:nvCxnSpPr>
        <p:spPr>
          <a:xfrm>
            <a:off x="450156" y="1065994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8E1A5D-59B5-1444-952E-75A372908047}"/>
              </a:ext>
            </a:extLst>
          </p:cNvPr>
          <p:cNvSpPr txBox="1"/>
          <p:nvPr/>
        </p:nvSpPr>
        <p:spPr>
          <a:xfrm>
            <a:off x="158592" y="6075144"/>
            <a:ext cx="8964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«Б</a:t>
            </a:r>
            <a:r>
              <a:rPr lang="ru-RU" sz="2000" u="none" strike="noStrike" dirty="0">
                <a:solidFill>
                  <a:srgbClr val="C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едность не порок</a:t>
            </a:r>
            <a:r>
              <a:rPr lang="ru-RU" sz="20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…</a:t>
            </a:r>
            <a:r>
              <a:rPr lang="ru-RU" sz="2000" u="none" strike="noStrike" dirty="0">
                <a:solidFill>
                  <a:srgbClr val="C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Но нищета, милостивый государь, нищета – порок-с». </a:t>
            </a:r>
          </a:p>
          <a:p>
            <a:pPr algn="r"/>
            <a:r>
              <a:rPr lang="ru-RU" sz="2000" i="1" u="none" strike="noStrike" dirty="0">
                <a:solidFill>
                  <a:srgbClr val="C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Ф.М. Достоевский</a:t>
            </a:r>
            <a:endParaRPr lang="ru-RU" sz="2000" i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4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9958" y="78331"/>
            <a:ext cx="8229600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Динамика бюджетного финансирования ОБ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9958" y="692696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1056" y="4293096"/>
            <a:ext cx="84526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38F1837-07F7-B14B-BBA7-7F556A16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51F2672-3C24-F446-A1B3-477EEC889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315429"/>
              </p:ext>
            </p:extLst>
          </p:nvPr>
        </p:nvGraphicFramePr>
        <p:xfrm>
          <a:off x="471790" y="891824"/>
          <a:ext cx="8236644" cy="3257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806B1E9-322E-6B4F-A507-696BB238A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0867157"/>
              </p:ext>
            </p:extLst>
          </p:nvPr>
        </p:nvGraphicFramePr>
        <p:xfrm>
          <a:off x="574210" y="4328492"/>
          <a:ext cx="8151384" cy="239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585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836" y="78331"/>
            <a:ext cx="8834644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Объем поступлений печатных изданий, млн. ед.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1790" y="891824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3526" y="4509117"/>
            <a:ext cx="84526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AD581B-AC64-8246-ABB9-19F720649266}"/>
              </a:ext>
            </a:extLst>
          </p:cNvPr>
          <p:cNvSpPr txBox="1"/>
          <p:nvPr/>
        </p:nvSpPr>
        <p:spPr>
          <a:xfrm>
            <a:off x="218136" y="4963900"/>
            <a:ext cx="8631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с 2010 по 2021 гг. объем поступлений печатных изданий сократился на 24%;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 2021 г. поступление печатных изданий достигло уровня 2016 г.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638F1837-07F7-B14B-BBA7-7F556A169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E7094A6-77F6-C14D-B67A-7DD6FA5B10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9467713"/>
              </p:ext>
            </p:extLst>
          </p:nvPr>
        </p:nvGraphicFramePr>
        <p:xfrm>
          <a:off x="320486" y="996999"/>
          <a:ext cx="8496948" cy="372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3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43840"/>
            <a:ext cx="3384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solidFill>
                  <a:srgbClr val="1F497D"/>
                </a:solidFill>
                <a:latin typeface="Arial Narrow"/>
                <a:cs typeface="Arial Narrow"/>
              </a:rPr>
              <a:t>3. Креативная экономика – сфера культуры – </a:t>
            </a:r>
            <a:r>
              <a:rPr lang="ru-RU" sz="3600" b="1" cap="all" dirty="0" err="1">
                <a:solidFill>
                  <a:srgbClr val="1F497D"/>
                </a:solidFill>
                <a:latin typeface="Arial Narrow"/>
                <a:cs typeface="Arial Narrow"/>
              </a:rPr>
              <a:t>общедоступ-ные</a:t>
            </a:r>
            <a:r>
              <a:rPr lang="ru-RU" sz="3600" b="1" cap="all" dirty="0">
                <a:solidFill>
                  <a:srgbClr val="1F497D"/>
                </a:solidFill>
                <a:latin typeface="Arial Narrow"/>
                <a:cs typeface="Arial Narrow"/>
              </a:rPr>
              <a:t> библиотеки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 flipV="1">
            <a:off x="713048" y="5414158"/>
            <a:ext cx="2872680" cy="1097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E0560A-6EFE-394B-BC67-6AC938C9D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12" y="632449"/>
            <a:ext cx="4392488" cy="55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chemeClr val="accent2"/>
                </a:solidFill>
                <a:latin typeface="Arial Narrow"/>
                <a:cs typeface="Arial Narrow"/>
              </a:rPr>
              <a:t>Международный контекст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" y="1844824"/>
            <a:ext cx="2328257" cy="327190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667" y="1856480"/>
            <a:ext cx="2358529" cy="326025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878" y="1856480"/>
            <a:ext cx="2198991" cy="326025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870" y="1856480"/>
            <a:ext cx="2332010" cy="32719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874" y="5158313"/>
            <a:ext cx="8954823" cy="158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В 2015 году стоимость мирового рынка творческих товаров составила 509 млрд. </a:t>
            </a:r>
            <a:r>
              <a:rPr lang="ru-RU" sz="2400" dirty="0" err="1">
                <a:solidFill>
                  <a:schemeClr val="tx2"/>
                </a:solidFill>
                <a:latin typeface="Arial Narrow"/>
                <a:cs typeface="Arial Narrow"/>
              </a:rPr>
              <a:t>долл</a:t>
            </a:r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 США. По оценкам ЮНЕСКО, в творческих индустриях задействованы 29,5 млн. человек во всем мире. Согласно докризисным прогнозам, креативная экономика должна была составить 10% от мирового ВВП к 2030 г. </a:t>
            </a: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(</a:t>
            </a:r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 в настоящее время (до пандемии) </a:t>
            </a:r>
            <a:r>
              <a:rPr lang="mr-IN" sz="2400" dirty="0">
                <a:solidFill>
                  <a:schemeClr val="tx2"/>
                </a:solidFill>
                <a:latin typeface="Arial Narrow"/>
                <a:cs typeface="Arial Narrow"/>
              </a:rPr>
              <a:t>–</a:t>
            </a:r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 6,5%).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696" y="726058"/>
            <a:ext cx="8935874" cy="99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2"/>
                </a:solidFill>
                <a:latin typeface="Arial Narrow"/>
                <a:cs typeface="Arial Narrow"/>
              </a:rPr>
              <a:t>Креативная экономика, </a:t>
            </a:r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по определению </a:t>
            </a: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UNCTAD</a:t>
            </a:r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 и</a:t>
            </a:r>
            <a:r>
              <a:rPr lang="en-US" sz="2400" dirty="0">
                <a:solidFill>
                  <a:schemeClr val="tx2"/>
                </a:solidFill>
                <a:latin typeface="Arial Narrow"/>
                <a:cs typeface="Arial Narrow"/>
              </a:rPr>
              <a:t> UNDP</a:t>
            </a:r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, - это «концепция, основанная на творческих активах, потенциально генерирующих экономический рост и развитие».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610" y="692696"/>
            <a:ext cx="823664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6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964488" cy="1143000"/>
          </a:xfrm>
        </p:spPr>
        <p:txBody>
          <a:bodyPr>
            <a:noAutofit/>
          </a:bodyPr>
          <a:lstStyle/>
          <a:p>
            <a:r>
              <a:rPr lang="ru-RU" sz="3200" b="1" cap="all" dirty="0">
                <a:solidFill>
                  <a:srgbClr val="C0504D"/>
                </a:solidFill>
                <a:latin typeface="Arial Narrow"/>
                <a:cs typeface="Arial Narrow"/>
              </a:rPr>
              <a:t>Британский подход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889071"/>
              </p:ext>
            </p:extLst>
          </p:nvPr>
        </p:nvGraphicFramePr>
        <p:xfrm>
          <a:off x="179512" y="1844825"/>
          <a:ext cx="8712968" cy="423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49123" y="6538912"/>
            <a:ext cx="2895600" cy="365125"/>
          </a:xfrm>
        </p:spPr>
        <p:txBody>
          <a:bodyPr/>
          <a:lstStyle/>
          <a:p>
            <a:r>
              <a:rPr lang="ru-RU" dirty="0"/>
              <a:t>В.Ю. </a:t>
            </a:r>
            <a:r>
              <a:rPr lang="ru-RU" dirty="0" err="1"/>
              <a:t>Музычук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971600"/>
            <a:ext cx="2592288" cy="72920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 Narrow"/>
                <a:cs typeface="Arial Narrow"/>
              </a:rPr>
              <a:t>Креативная экономика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75856" y="983797"/>
            <a:ext cx="2592288" cy="72920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  <a:latin typeface="Arial Narrow"/>
                <a:cs typeface="Arial Narrow"/>
              </a:rPr>
              <a:t>Занятость в креативных индустриях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971600"/>
            <a:ext cx="2592288" cy="72920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F497D"/>
                </a:solidFill>
                <a:latin typeface="Arial Narrow"/>
                <a:cs typeface="Arial Narrow"/>
              </a:rPr>
              <a:t>Творческие профессии вне креативных индустрий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882" y="1135777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5446" y="11357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+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610" y="692696"/>
            <a:ext cx="823664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D48A73-C916-9649-B8B6-40346466E3B6}"/>
              </a:ext>
            </a:extLst>
          </p:cNvPr>
          <p:cNvSpPr txBox="1"/>
          <p:nvPr/>
        </p:nvSpPr>
        <p:spPr>
          <a:xfrm>
            <a:off x="-17096" y="6077447"/>
            <a:ext cx="907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! </a:t>
            </a:r>
            <a:r>
              <a:rPr lang="ru-RU" sz="24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Отнесение к креативным индустриям по занятости, а не по отраслям</a:t>
            </a:r>
          </a:p>
        </p:txBody>
      </p:sp>
    </p:spTree>
    <p:extLst>
      <p:ext uri="{BB962C8B-B14F-4D97-AF65-F5344CB8AC3E}">
        <p14:creationId xmlns:p14="http://schemas.microsoft.com/office/powerpoint/2010/main" val="214122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688"/>
            <a:ext cx="8229600" cy="10266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cap="all" dirty="0">
                <a:solidFill>
                  <a:schemeClr val="accent2"/>
                </a:solidFill>
                <a:latin typeface="Arial Narrow"/>
                <a:cs typeface="Arial Narrow"/>
              </a:rPr>
              <a:t>Российский опыт</a:t>
            </a:r>
            <a:endParaRPr lang="ru-RU" sz="3200" b="1" cap="all" dirty="0">
              <a:solidFill>
                <a:schemeClr val="accent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22376" y="1196752"/>
            <a:ext cx="4330824" cy="194421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2"/>
                </a:solidFill>
                <a:latin typeface="Arial Narrow"/>
                <a:cs typeface="Arial Narrow"/>
              </a:rPr>
              <a:t>Концепция развития творческих (креативных) индустрий и механизмов осуществления их государственной поддержки в крупных и крупнейших городских агломерациях до 2030 г.</a:t>
            </a: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 (утв. Распоряжением Правительства РФ </a:t>
            </a:r>
          </a:p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20 сентября 2021 г. № 2613-р)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" y="764704"/>
            <a:ext cx="823664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6964" y="3717032"/>
            <a:ext cx="4330824" cy="194421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2"/>
                </a:solidFill>
                <a:latin typeface="Arial Narrow"/>
                <a:cs typeface="Arial Narrow"/>
              </a:rPr>
              <a:t>Креативная экономика </a:t>
            </a:r>
            <a:r>
              <a:rPr lang="mr-IN" sz="2000" b="1" dirty="0">
                <a:solidFill>
                  <a:schemeClr val="tx2"/>
                </a:solidFill>
                <a:latin typeface="Arial Narrow"/>
                <a:cs typeface="Arial Narrow"/>
              </a:rPr>
              <a:t>–</a:t>
            </a:r>
            <a:r>
              <a:rPr lang="ru-RU" sz="2000" b="1" dirty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тип экономики, основанный на капитализации интеллектуальной собственности во всех областях человеческой деятельности. </a:t>
            </a:r>
            <a:r>
              <a:rPr lang="mr-IN" sz="2000" dirty="0">
                <a:solidFill>
                  <a:schemeClr val="tx2"/>
                </a:solidFill>
                <a:latin typeface="Arial Narrow"/>
                <a:cs typeface="Arial Narrow"/>
              </a:rPr>
              <a:t>…</a:t>
            </a: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 Ядром креативной экономики являются творческие (креативные индустрии).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3702223"/>
            <a:ext cx="4330824" cy="194421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2"/>
                </a:solidFill>
                <a:latin typeface="Arial Narrow"/>
                <a:cs typeface="Arial Narrow"/>
              </a:rPr>
              <a:t> Творческие (креативные) индустрии </a:t>
            </a:r>
            <a:r>
              <a:rPr lang="mr-IN" sz="2000" b="1" dirty="0">
                <a:solidFill>
                  <a:schemeClr val="tx2"/>
                </a:solidFill>
                <a:latin typeface="Arial Narrow"/>
                <a:cs typeface="Arial Narrow"/>
              </a:rPr>
              <a:t>–</a:t>
            </a:r>
            <a:r>
              <a:rPr lang="ru-RU" sz="2000" b="1" dirty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это сферы деятельности, в которых </a:t>
            </a:r>
            <a:r>
              <a:rPr lang="mr-IN" sz="2000" dirty="0">
                <a:solidFill>
                  <a:schemeClr val="tx2"/>
                </a:solidFill>
                <a:latin typeface="Arial Narrow"/>
                <a:cs typeface="Arial Narrow"/>
              </a:rPr>
              <a:t>…</a:t>
            </a: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 в процессе творческой и культурной деятельности, распоряжения интеллектуальной собственностью, производятся товары и услуги, обладающие экономической ценностью</a:t>
            </a:r>
            <a:r>
              <a:rPr lang="mr-IN" sz="2000" dirty="0">
                <a:solidFill>
                  <a:schemeClr val="tx2"/>
                </a:solidFill>
                <a:latin typeface="Arial Narrow"/>
                <a:cs typeface="Arial Narrow"/>
              </a:rPr>
              <a:t>…</a:t>
            </a:r>
            <a:endParaRPr lang="ru-RU" sz="2000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894685"/>
            <a:ext cx="872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 Narrow"/>
                <a:cs typeface="Arial Narrow"/>
              </a:rPr>
              <a:t>В России доля творческих индустрий в экономике РФ составляет 2,23%.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229452" y="3064200"/>
            <a:ext cx="809717" cy="576064"/>
          </a:xfrm>
          <a:prstGeom prst="rightArrow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5882995" y="3054185"/>
            <a:ext cx="816708" cy="576064"/>
          </a:xfrm>
          <a:prstGeom prst="rightArrow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08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2"/>
                </a:solidFill>
                <a:latin typeface="Arial Narrow"/>
                <a:cs typeface="Arial Narrow"/>
              </a:rPr>
              <a:t>Доля расходов домашних хозяйств на культуру и рекреацию в отдельных странах (2019), %</a:t>
            </a:r>
            <a:br>
              <a:rPr lang="ru-RU" sz="3200" dirty="0">
                <a:solidFill>
                  <a:schemeClr val="accent2"/>
                </a:solidFill>
                <a:latin typeface="Arial Narrow"/>
                <a:cs typeface="Arial Narrow"/>
              </a:rPr>
            </a:b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20020" y="5441708"/>
            <a:ext cx="836327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baseline="30000" dirty="0">
                <a:latin typeface="Arial Narrow"/>
                <a:cs typeface="Arial Narrow"/>
              </a:rPr>
              <a:t>ECONOMIC AND SOCIAL IMPACT OF CULTURAL AND CREATIVE SECTORS © OECD 2021</a:t>
            </a:r>
            <a:endParaRPr lang="ru-RU" sz="2000" i="1" baseline="30000" dirty="0">
              <a:latin typeface="Arial Narrow"/>
              <a:cs typeface="Arial Narrow"/>
            </a:endParaRPr>
          </a:p>
          <a:p>
            <a:r>
              <a:rPr lang="en-US" sz="2000" i="1" baseline="30000" dirty="0">
                <a:latin typeface="Arial Narrow"/>
                <a:cs typeface="Arial Narrow"/>
              </a:rPr>
              <a:t>RUSSIA - 2018</a:t>
            </a:r>
            <a:endParaRPr lang="ru-RU" sz="2000" i="1" dirty="0">
              <a:latin typeface="Arial Narrow"/>
              <a:cs typeface="Arial Narrow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7678"/>
            <a:ext cx="9144000" cy="44844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5848177"/>
            <a:ext cx="8964488" cy="101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aseline="30000" dirty="0"/>
              <a:t>Household expenditure data were drawn from the OECD database on Final consumption expenditure of households. The category of “recreation and culture” was used, which includes:</a:t>
            </a:r>
          </a:p>
          <a:p>
            <a:pPr>
              <a:lnSpc>
                <a:spcPct val="80000"/>
              </a:lnSpc>
            </a:pPr>
            <a:r>
              <a:rPr lang="en-US" sz="1400" baseline="30000" dirty="0"/>
              <a:t>• Audio-visual, photographic and information processing equipment</a:t>
            </a:r>
          </a:p>
          <a:p>
            <a:pPr>
              <a:lnSpc>
                <a:spcPct val="80000"/>
              </a:lnSpc>
            </a:pPr>
            <a:r>
              <a:rPr lang="en-US" sz="1400" baseline="30000" dirty="0"/>
              <a:t>• Other major durables for recreation and culture</a:t>
            </a:r>
          </a:p>
          <a:p>
            <a:pPr>
              <a:lnSpc>
                <a:spcPct val="80000"/>
              </a:lnSpc>
            </a:pPr>
            <a:r>
              <a:rPr lang="en-US" sz="1400" baseline="30000" dirty="0"/>
              <a:t>• Other recreational items and equipment, gardens and pets</a:t>
            </a:r>
          </a:p>
          <a:p>
            <a:pPr>
              <a:lnSpc>
                <a:spcPct val="80000"/>
              </a:lnSpc>
            </a:pPr>
            <a:r>
              <a:rPr lang="en-US" sz="1400" baseline="30000" dirty="0"/>
              <a:t>• Recreational and cultural services</a:t>
            </a:r>
          </a:p>
          <a:p>
            <a:pPr>
              <a:lnSpc>
                <a:spcPct val="80000"/>
              </a:lnSpc>
            </a:pPr>
            <a:r>
              <a:rPr lang="en-US" sz="1400" baseline="30000" dirty="0"/>
              <a:t>• Newspapers, books and stationery</a:t>
            </a:r>
          </a:p>
          <a:p>
            <a:pPr>
              <a:lnSpc>
                <a:spcPct val="80000"/>
              </a:lnSpc>
            </a:pPr>
            <a:r>
              <a:rPr lang="en-US" sz="1400" baseline="30000" dirty="0"/>
              <a:t>• Package holidays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2610" y="931072"/>
            <a:ext cx="823664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7AE8C15-7157-7148-B3CA-FC920985B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12" y="1724623"/>
            <a:ext cx="2965546" cy="3408749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1. Система управления сферой культуры и </a:t>
            </a:r>
            <a:r>
              <a:rPr lang="ru-RU" sz="3200" b="1" cap="all" dirty="0" err="1">
                <a:solidFill>
                  <a:schemeClr val="tx2"/>
                </a:solidFill>
                <a:latin typeface="Arial Narrow" panose="020B0606020202030204" pitchFamily="34" charset="0"/>
              </a:rPr>
              <a:t>финансиро-вание</a:t>
            </a:r>
            <a:endParaRPr lang="ru-RU" sz="3200" b="1" cap="all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927E337-95DB-CB47-854B-DE8FECB7AD64}"/>
              </a:ext>
            </a:extLst>
          </p:cNvPr>
          <p:cNvCxnSpPr>
            <a:cxnSpLocks/>
          </p:cNvCxnSpPr>
          <p:nvPr/>
        </p:nvCxnSpPr>
        <p:spPr>
          <a:xfrm>
            <a:off x="683568" y="5133372"/>
            <a:ext cx="26642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BC1FD0-B6C6-0040-86DD-B6527ACE4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491662"/>
            <a:ext cx="4582244" cy="587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00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33116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chemeClr val="accent2"/>
                </a:solidFill>
                <a:latin typeface="Arial Narrow"/>
                <a:cs typeface="Arial Narrow"/>
              </a:rPr>
              <a:t>Доля расходов на организацию отдыха и культурные мероприятия в структуре расходов домашних хозяйств в России (КИПЦ*), %</a:t>
            </a:r>
            <a:br>
              <a:rPr lang="ru-RU" sz="3200" dirty="0">
                <a:solidFill>
                  <a:schemeClr val="accent2"/>
                </a:solidFill>
                <a:latin typeface="Arial Narrow"/>
                <a:cs typeface="Arial Narrow"/>
              </a:rPr>
            </a:br>
            <a:endParaRPr lang="ru-RU" sz="3200" dirty="0">
              <a:solidFill>
                <a:schemeClr val="accent2"/>
              </a:solidFill>
              <a:latin typeface="Arial Narrow"/>
              <a:cs typeface="Arial Narrow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372312"/>
          <a:ext cx="8712964" cy="4148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0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85779">
                <a:tc>
                  <a:txBody>
                    <a:bodyPr/>
                    <a:lstStyle/>
                    <a:p>
                      <a:endParaRPr lang="ru-RU" dirty="0">
                        <a:latin typeface="Arial Narrow"/>
                        <a:cs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77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Все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 товары и услуги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100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77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Из них: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77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Продукты питания и безалкогольные</a:t>
                      </a:r>
                      <a:r>
                        <a:rPr lang="ru-RU" sz="2000" baseline="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 напитки</a:t>
                      </a:r>
                      <a:endParaRPr lang="ru-RU" sz="2000" dirty="0">
                        <a:solidFill>
                          <a:schemeClr val="tx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30,6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29,5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29,2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28,8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29,7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30,6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30,8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30,6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2"/>
                          </a:solidFill>
                          <a:latin typeface="Arial Narrow"/>
                          <a:cs typeface="Arial Narrow"/>
                        </a:rPr>
                        <a:t>30,6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779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Организация отдыха и культурные</a:t>
                      </a:r>
                      <a:r>
                        <a:rPr lang="ru-RU" sz="2000" baseline="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 мероприятия</a:t>
                      </a:r>
                      <a:endParaRPr lang="ru-RU" sz="2000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6,6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1192" y="5710019"/>
            <a:ext cx="618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rgbClr val="1F497D"/>
                </a:solidFill>
                <a:latin typeface="Arial Narrow"/>
                <a:cs typeface="Arial Narrow"/>
              </a:rPr>
              <a:t>Источник: Росстат</a:t>
            </a:r>
          </a:p>
          <a:p>
            <a:r>
              <a:rPr lang="ru-RU" i="1" dirty="0">
                <a:solidFill>
                  <a:srgbClr val="1F497D"/>
                </a:solidFill>
                <a:latin typeface="Arial Narrow"/>
                <a:cs typeface="Arial Narrow"/>
              </a:rPr>
              <a:t>*КИПЦ </a:t>
            </a:r>
            <a:r>
              <a:rPr lang="mr-IN" i="1" dirty="0">
                <a:solidFill>
                  <a:srgbClr val="1F497D"/>
                </a:solidFill>
                <a:latin typeface="Arial Narrow"/>
                <a:cs typeface="Arial Narrow"/>
              </a:rPr>
              <a:t>–</a:t>
            </a:r>
            <a:r>
              <a:rPr lang="ru-RU" i="1" dirty="0">
                <a:solidFill>
                  <a:srgbClr val="1F497D"/>
                </a:solidFill>
                <a:latin typeface="Arial Narrow"/>
                <a:cs typeface="Arial Narrow"/>
              </a:rPr>
              <a:t> классификатор индивидуального потребления по целям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610" y="1268760"/>
            <a:ext cx="823664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02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79512" y="624806"/>
          <a:ext cx="8784976" cy="582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9512" y="535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rgbClr val="C0504D"/>
                </a:solidFill>
                <a:latin typeface="Arial Narrow"/>
                <a:cs typeface="Arial Narrow"/>
              </a:rPr>
              <a:t>Структура потребительских расходов (КИПЦ)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2610" y="576760"/>
            <a:ext cx="8236644" cy="0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5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02039-359E-594D-BF0B-86AF6E1E8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688" y="346348"/>
            <a:ext cx="5580112" cy="6165304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9FCE0FC6-818E-DA48-8E10-10252F5328E5}"/>
              </a:ext>
            </a:extLst>
          </p:cNvPr>
          <p:cNvSpPr txBox="1">
            <a:spLocks/>
          </p:cNvSpPr>
          <p:nvPr/>
        </p:nvSpPr>
        <p:spPr>
          <a:xfrm>
            <a:off x="179512" y="199616"/>
            <a:ext cx="3240360" cy="6469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Недопустимость изменения основного функционала;</a:t>
            </a:r>
          </a:p>
          <a:p>
            <a:pPr marL="285750" indent="-28575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Библиотека – некоммерческая организация, поэтому оказание платных услуг не может быть одним из главных показателей эффективности ее деятельности;</a:t>
            </a:r>
          </a:p>
          <a:p>
            <a:pPr marL="285750" indent="-28575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Библиотека не создает цепочки добавленной стоимости, поэтому она не может быть центром по развитию креативных индустрий;</a:t>
            </a:r>
          </a:p>
          <a:p>
            <a:pPr marL="285750" indent="-285750" algn="l">
              <a:lnSpc>
                <a:spcPct val="90000"/>
              </a:lnSpc>
              <a:spcBef>
                <a:spcPts val="1200"/>
              </a:spcBef>
              <a:buFontTx/>
              <a:buChar char="-"/>
            </a:pPr>
            <a:r>
              <a:rPr lang="ru-RU" sz="2200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Библиотека не может конкурировать с частными организациями, занимающимися оказанием услуг в сфере досуга;</a:t>
            </a:r>
          </a:p>
          <a:p>
            <a:pPr>
              <a:spcBef>
                <a:spcPts val="12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12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44824"/>
            <a:ext cx="835292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«Дискуссия о моральных ограничениях для рынка позволила бы нам, обществу, решить, в каких сферах рынок служит общественному благу, а где его присутствие является недопустимым» </a:t>
            </a:r>
          </a:p>
          <a:p>
            <a:pPr algn="just">
              <a:lnSpc>
                <a:spcPct val="90000"/>
              </a:lnSpc>
            </a:pPr>
            <a:endParaRPr lang="ru-RU" sz="3200" dirty="0">
              <a:solidFill>
                <a:srgbClr val="1F497D"/>
              </a:solidFill>
              <a:latin typeface="Arial Narrow"/>
              <a:cs typeface="Arial Narrow"/>
            </a:endParaRPr>
          </a:p>
          <a:p>
            <a:pPr algn="r">
              <a:lnSpc>
                <a:spcPct val="90000"/>
              </a:lnSpc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(</a:t>
            </a:r>
            <a:r>
              <a:rPr kumimoji="0" lang="ru-RU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Сэндел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М. Что нельзя купить за деньги. Моральные ограничения </a:t>
            </a:r>
          </a:p>
          <a:p>
            <a:pPr algn="r">
              <a:lnSpc>
                <a:spcPct val="90000"/>
              </a:lnSpc>
            </a:pP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свободного рынка, 2013, с. 21).</a:t>
            </a:r>
            <a:endParaRPr lang="ru-RU" sz="4000" b="1" i="1" u="sng" baseline="0" dirty="0">
              <a:solidFill>
                <a:srgbClr val="1F497D"/>
              </a:solidFill>
              <a:latin typeface="Arial Narrow"/>
              <a:cs typeface="Arial Narrow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8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Реформирование бюджетного сектора и последствия для сферы культуры (1)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93302"/>
              </p:ext>
            </p:extLst>
          </p:nvPr>
        </p:nvGraphicFramePr>
        <p:xfrm>
          <a:off x="251520" y="1259632"/>
          <a:ext cx="8773071" cy="54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57200" y="1259632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 Narrow"/>
              </a:rPr>
              <a:t>Реформирование бюджетного сектора и последствия для сферы культуры (2)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84223"/>
              </p:ext>
            </p:extLst>
          </p:nvPr>
        </p:nvGraphicFramePr>
        <p:xfrm>
          <a:off x="251520" y="1259632"/>
          <a:ext cx="8773071" cy="54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50156" y="1196752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4396" y="-14010"/>
            <a:ext cx="8229600" cy="63408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Основные тренды в системе управления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4258" y="3645024"/>
            <a:ext cx="889548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572000" y="980728"/>
            <a:ext cx="0" cy="57407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51520" y="706313"/>
            <a:ext cx="1686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504D"/>
                </a:solidFill>
                <a:latin typeface="Arial Narrow" pitchFamily="34" charset="0"/>
                <a:cs typeface="Times New Roman"/>
              </a:rPr>
              <a:t>УНИФИКАЦИЯ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705758"/>
            <a:ext cx="1846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504D"/>
                </a:solidFill>
                <a:latin typeface="Arial Narrow" pitchFamily="34" charset="0"/>
                <a:cs typeface="Times New Roman"/>
              </a:rPr>
              <a:t>ОПТИМИЗАЦИЯ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061" y="3664782"/>
            <a:ext cx="26036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504D"/>
                </a:solidFill>
                <a:latin typeface="Arial Narrow" pitchFamily="34" charset="0"/>
                <a:cs typeface="Times New Roman"/>
              </a:rPr>
              <a:t>КОММЕРЦИАЛИЗАЦИЯ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3700718"/>
            <a:ext cx="2193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504D"/>
                </a:solidFill>
                <a:latin typeface="Arial Narrow" pitchFamily="34" charset="0"/>
                <a:cs typeface="Times New Roman"/>
              </a:rPr>
              <a:t>КУЛЬТУРОМЕТРИЯ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4258" y="620072"/>
            <a:ext cx="889548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3358" y="1089870"/>
            <a:ext cx="4274626" cy="2395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solidFill>
                  <a:srgbClr val="1F497D"/>
                </a:solidFill>
                <a:latin typeface="Arial Narrow"/>
                <a:cs typeface="Arial Narrow"/>
              </a:rPr>
              <a:t>Игнорирование специфики культурной деятельности </a:t>
            </a:r>
          </a:p>
          <a:p>
            <a:pPr marL="180000" indent="-18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solidFill>
                  <a:srgbClr val="1F497D"/>
                </a:solidFill>
                <a:latin typeface="Arial Narrow"/>
                <a:cs typeface="Arial Narrow"/>
              </a:rPr>
              <a:t>Сведение сферы культуры исключительно к оказанию государственных услуг (смена приоритетов в деятельности учреждений культуры – от культурной миссии к выполнению задач, стоящих перед учредителем).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5470" y="4064892"/>
            <a:ext cx="4303726" cy="26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90000"/>
              </a:lnSpc>
              <a:spcBef>
                <a:spcPts val="600"/>
              </a:spcBef>
            </a:pPr>
            <a:r>
              <a:rPr lang="ru-RU" sz="2000" dirty="0">
                <a:solidFill>
                  <a:srgbClr val="1F497D"/>
                </a:solidFill>
                <a:latin typeface="Arial Narrow"/>
                <a:cs typeface="Arial Narrow"/>
              </a:rPr>
              <a:t>Императив «больше зарабатывать» - одним из ключевых критериев результативности учреждений культуры выступает показатель заработанных доходов (для некоммерческих организаций!).</a:t>
            </a:r>
          </a:p>
          <a:p>
            <a:pPr marL="180000" indent="-180000">
              <a:lnSpc>
                <a:spcPct val="90000"/>
              </a:lnSpc>
              <a:spcBef>
                <a:spcPts val="600"/>
              </a:spcBef>
            </a:pPr>
            <a:r>
              <a:rPr lang="ru-RU" sz="2000" dirty="0">
                <a:solidFill>
                  <a:srgbClr val="1F497D"/>
                </a:solidFill>
                <a:latin typeface="Arial Narrow"/>
                <a:cs typeface="Arial Narrow"/>
              </a:rPr>
              <a:t>Оценка и контроль деятельности в сфере культуры осуществляется на основе бизнес-подхода.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66938" y="4045178"/>
            <a:ext cx="4477062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Количественно измеримые показатели результативности не отражают всю полноту деятельности учреждений культуры.</a:t>
            </a:r>
          </a:p>
          <a:p>
            <a:pPr marL="180000" indent="-18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Объем государственного задания учреждений культуры рассчитывается не от реальных потребностей, а методом обратного счета.</a:t>
            </a:r>
          </a:p>
          <a:p>
            <a:pPr marL="180000" indent="-180000">
              <a:lnSpc>
                <a:spcPct val="80000"/>
              </a:lnSpc>
              <a:spcBef>
                <a:spcPts val="600"/>
              </a:spcBef>
            </a:pPr>
            <a:r>
              <a:rPr lang="ru-RU" sz="2000" dirty="0">
                <a:solidFill>
                  <a:schemeClr val="tx2"/>
                </a:solidFill>
                <a:latin typeface="Arial Narrow"/>
                <a:cs typeface="Arial Narrow"/>
              </a:rPr>
              <a:t>Колоссальное увеличение объема отчетности и документооборота.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95453" y="1089870"/>
            <a:ext cx="4572000" cy="25391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За почти 30 лет рыночных преобразований </a:t>
            </a:r>
            <a:r>
              <a:rPr lang="ru-RU" b="1" u="sng" dirty="0">
                <a:solidFill>
                  <a:schemeClr val="tx2"/>
                </a:solidFill>
                <a:latin typeface="Arial Narrow"/>
                <a:cs typeface="Arial Narrow"/>
              </a:rPr>
              <a:t>сократилось </a:t>
            </a: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количество: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tx2"/>
                </a:solidFill>
                <a:latin typeface="Arial Narrow"/>
                <a:cs typeface="Arial Narrow"/>
              </a:rPr>
              <a:t>- общедоступных библиотек </a:t>
            </a: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на 13,5 тыс. ед. (при относительно небольшом снижении числа пользователей) (с 50,2 до 36,7 тыс. ед.);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-</a:t>
            </a:r>
            <a:r>
              <a:rPr lang="ru-RU" b="1" dirty="0">
                <a:solidFill>
                  <a:schemeClr val="tx2"/>
                </a:solidFill>
                <a:latin typeface="Arial Narrow"/>
                <a:cs typeface="Arial Narrow"/>
              </a:rPr>
              <a:t>клубов и домов культуры </a:t>
            </a: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– на 30,7 тыс. ед. (более чем в 1,5 раза) (с 72,6 до 41,9 тыс. ед.);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-</a:t>
            </a:r>
            <a:r>
              <a:rPr lang="ru-RU" b="1" dirty="0">
                <a:solidFill>
                  <a:schemeClr val="tx2"/>
                </a:solidFill>
                <a:latin typeface="Arial Narrow"/>
                <a:cs typeface="Arial Narrow"/>
              </a:rPr>
              <a:t>детских школ искусств </a:t>
            </a: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– на 1768 ед. (на фоне почти полуторакратного роста числа учащихся)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(с 6,6 до 4,8 тыс. ед.); </a:t>
            </a:r>
          </a:p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при </a:t>
            </a:r>
            <a:r>
              <a:rPr lang="ru-RU" dirty="0" err="1">
                <a:solidFill>
                  <a:schemeClr val="tx2"/>
                </a:solidFill>
                <a:latin typeface="Arial Narrow"/>
                <a:cs typeface="Arial Narrow"/>
              </a:rPr>
              <a:t>незначит</a:t>
            </a:r>
            <a:r>
              <a:rPr lang="ru-RU" dirty="0">
                <a:solidFill>
                  <a:schemeClr val="tx2"/>
                </a:solidFill>
                <a:latin typeface="Arial Narrow"/>
                <a:cs typeface="Arial Narrow"/>
              </a:rPr>
              <a:t>. сокращ. численности населения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563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Объемы финансирования культуры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596518"/>
              </p:ext>
            </p:extLst>
          </p:nvPr>
        </p:nvGraphicFramePr>
        <p:xfrm>
          <a:off x="203200" y="952500"/>
          <a:ext cx="873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3200" y="5510035"/>
            <a:ext cx="873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tx2"/>
                </a:solidFill>
                <a:latin typeface="Arial Narrow"/>
                <a:cs typeface="Arial Narrow"/>
              </a:rPr>
              <a:t>Минкультуры России не в состоянии обеспечить увеличение расходов на культуру ввиду установленных Минфином России «правил игры».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7571" y="6356350"/>
            <a:ext cx="2895600" cy="365125"/>
          </a:xfrm>
        </p:spPr>
        <p:txBody>
          <a:bodyPr/>
          <a:lstStyle/>
          <a:p>
            <a:r>
              <a:rPr lang="ru-RU"/>
              <a:t>В.Ю. Музычук </a:t>
            </a:r>
            <a:endParaRPr lang="en-US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E772C03-8690-5C44-9466-E2C2EE6E32EF}"/>
              </a:ext>
            </a:extLst>
          </p:cNvPr>
          <p:cNvCxnSpPr/>
          <p:nvPr/>
        </p:nvCxnSpPr>
        <p:spPr>
          <a:xfrm>
            <a:off x="450156" y="836712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43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6" y="84908"/>
            <a:ext cx="8784971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u="sng" dirty="0">
                <a:solidFill>
                  <a:schemeClr val="tx2"/>
                </a:solidFill>
                <a:latin typeface="Arial Narrow"/>
                <a:cs typeface="Arial Narrow"/>
              </a:rPr>
              <a:t>Проблема 1: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Недостаточное финансирование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3678" y="808906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9812" y="3877913"/>
            <a:ext cx="52843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44166" y="917104"/>
            <a:ext cx="0" cy="57522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BB17BF-2FFF-EE4B-911E-F7FB8031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B1EE07C-740B-F947-85B5-B7B407145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564129"/>
              </p:ext>
            </p:extLst>
          </p:nvPr>
        </p:nvGraphicFramePr>
        <p:xfrm>
          <a:off x="179514" y="863006"/>
          <a:ext cx="5544598" cy="29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DE023CAC-F2B3-A045-BC2B-6B02E1C47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771904"/>
              </p:ext>
            </p:extLst>
          </p:nvPr>
        </p:nvGraphicFramePr>
        <p:xfrm>
          <a:off x="53976" y="3877913"/>
          <a:ext cx="5614558" cy="28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C0EB6A-DB69-FA49-8CD7-E3740D1DE2F2}"/>
              </a:ext>
            </a:extLst>
          </p:cNvPr>
          <p:cNvSpPr txBox="1"/>
          <p:nvPr/>
        </p:nvSpPr>
        <p:spPr>
          <a:xfrm>
            <a:off x="6026522" y="1030980"/>
            <a:ext cx="280067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с 2010 по 2021 гг. расходы на культуру и кинематографию из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консолиди-рованного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бюджета РФ увеличились в </a:t>
            </a:r>
            <a:r>
              <a:rPr lang="ru-RU" sz="2800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1,1 раза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 сопоставимых ценах;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- в 2021 г. расходы снизились до уровня 2017 г.</a:t>
            </a:r>
          </a:p>
          <a:p>
            <a:endParaRPr lang="ru-RU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4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2452" y="-85402"/>
            <a:ext cx="8615594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u="sng" dirty="0">
                <a:solidFill>
                  <a:schemeClr val="tx2"/>
                </a:solidFill>
                <a:latin typeface="Arial Narrow"/>
                <a:cs typeface="Arial Narrow"/>
              </a:rPr>
              <a:t>Проблема 2:</a:t>
            </a:r>
            <a:r>
              <a:rPr lang="ru-RU" sz="3200" b="1" dirty="0">
                <a:solidFill>
                  <a:schemeClr val="tx2"/>
                </a:solidFill>
                <a:latin typeface="Arial Narrow"/>
                <a:cs typeface="Arial Narrow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Сокращение занятости</a:t>
            </a:r>
            <a:endParaRPr lang="ru-RU" sz="3200" b="1" cap="all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1447" y="548680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81666" y="785046"/>
          <a:ext cx="2664296" cy="57892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17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Доля занятых</a:t>
                      </a:r>
                      <a:r>
                        <a:rPr lang="ru-RU" sz="1600" baseline="0" dirty="0">
                          <a:solidFill>
                            <a:schemeClr val="accent2"/>
                          </a:solidFill>
                          <a:latin typeface="Arial Narrow"/>
                          <a:cs typeface="Arial Narrow"/>
                        </a:rPr>
                        <a:t> в сфере культуры от общей численности занятых в экономике, %</a:t>
                      </a:r>
                      <a:endParaRPr lang="ru-RU" sz="1600" b="1" dirty="0">
                        <a:solidFill>
                          <a:schemeClr val="accent2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Arial Narrow"/>
                          <a:cs typeface="Arial Narrow"/>
                        </a:rPr>
                        <a:t>Страны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cs typeface="Arial Narrow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Финляндия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4,9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905128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Швеция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Великобритания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Австрия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636907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Германия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Франция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Италия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Португалия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rgbClr val="000000"/>
                          </a:solidFill>
                          <a:latin typeface="Arial Narrow"/>
                          <a:cs typeface="Arial Narrow"/>
                        </a:rPr>
                        <a:t>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Болгария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052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/>
                          <a:cs typeface="Arial Narrow"/>
                        </a:rPr>
                        <a:t>Турция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/>
                          <a:cs typeface="Arial Narrow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439812" y="3877913"/>
            <a:ext cx="528431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844166" y="917104"/>
            <a:ext cx="0" cy="57522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789B167-714F-D64E-88C0-052341139F18}"/>
              </a:ext>
            </a:extLst>
          </p:cNvPr>
          <p:cNvGraphicFramePr>
            <a:graphicFrameLocks/>
          </p:cNvGraphicFramePr>
          <p:nvPr/>
        </p:nvGraphicFramePr>
        <p:xfrm>
          <a:off x="182488" y="692696"/>
          <a:ext cx="5563264" cy="312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A13519A-635D-E042-A2A8-430880585763}"/>
              </a:ext>
            </a:extLst>
          </p:cNvPr>
          <p:cNvGraphicFramePr>
            <a:graphicFrameLocks/>
          </p:cNvGraphicFramePr>
          <p:nvPr/>
        </p:nvGraphicFramePr>
        <p:xfrm>
          <a:off x="170883" y="3926160"/>
          <a:ext cx="55532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F741B6-1F57-0340-9DEB-93BA035D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21E943A-6ABA-7241-A099-77167D6C5D2D}"/>
              </a:ext>
            </a:extLst>
          </p:cNvPr>
          <p:cNvCxnSpPr/>
          <p:nvPr/>
        </p:nvCxnSpPr>
        <p:spPr>
          <a:xfrm>
            <a:off x="5835294" y="1001785"/>
            <a:ext cx="0" cy="57522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9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1790" y="74536"/>
            <a:ext cx="8229600" cy="7780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200" b="1" u="sng" dirty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Проблема 3: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Arial Narrow"/>
                <a:cs typeface="Arial Narrow"/>
              </a:rPr>
              <a:t>Невысокая оплата труда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42610" y="839934"/>
            <a:ext cx="82366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8202" y="4365104"/>
            <a:ext cx="845266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A67E750D-8913-E949-AFB5-5BF9D8A099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152418"/>
              </p:ext>
            </p:extLst>
          </p:nvPr>
        </p:nvGraphicFramePr>
        <p:xfrm>
          <a:off x="372150" y="881741"/>
          <a:ext cx="8640960" cy="340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EDBB26A-B1CC-D94D-8BBE-FB3ADF0AA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73706"/>
              </p:ext>
            </p:extLst>
          </p:nvPr>
        </p:nvGraphicFramePr>
        <p:xfrm>
          <a:off x="858081" y="3354950"/>
          <a:ext cx="7945817" cy="4987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2347">
                  <a:extLst>
                    <a:ext uri="{9D8B030D-6E8A-4147-A177-3AD203B41FA5}">
                      <a16:colId xmlns:a16="http://schemas.microsoft.com/office/drawing/2014/main" val="129909563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579166364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2216181212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1313088598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4188081554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4168103668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3878619031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1503084903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3570392310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3765705544"/>
                    </a:ext>
                  </a:extLst>
                </a:gridCol>
                <a:gridCol w="722347">
                  <a:extLst>
                    <a:ext uri="{9D8B030D-6E8A-4147-A177-3AD203B41FA5}">
                      <a16:colId xmlns:a16="http://schemas.microsoft.com/office/drawing/2014/main" val="684997964"/>
                    </a:ext>
                  </a:extLst>
                </a:gridCol>
              </a:tblGrid>
              <a:tr h="498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1,05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204392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871DCAC-50D5-3943-BFE3-F528074F0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26272"/>
              </p:ext>
            </p:extLst>
          </p:nvPr>
        </p:nvGraphicFramePr>
        <p:xfrm>
          <a:off x="122098" y="4521666"/>
          <a:ext cx="8928984" cy="193978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347614022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1959088836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355086309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4191821464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2836912834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3407247240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1486615449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981056248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1404008132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2989903751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2591282118"/>
                    </a:ext>
                  </a:extLst>
                </a:gridCol>
                <a:gridCol w="602248">
                  <a:extLst>
                    <a:ext uri="{9D8B030D-6E8A-4147-A177-3AD203B41FA5}">
                      <a16:colId xmlns:a16="http://schemas.microsoft.com/office/drawing/2014/main" val="236451832"/>
                    </a:ext>
                  </a:extLst>
                </a:gridCol>
              </a:tblGrid>
              <a:tr h="711057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504D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Arial Narrow"/>
                          <a:cs typeface="Arial Narrow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Arial Narrow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Arial Narrow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Arial Narrow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459747"/>
                  </a:ext>
                </a:extLst>
              </a:tr>
              <a:tr h="100599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Соотношение средней заработной платы в сфере культуры к средней заработной плате по экономике в целом, 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19498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72C1FC-A193-424D-B543-A522CB49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В.Ю. Музычук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75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4611</TotalTime>
  <Words>1763</Words>
  <Application>Microsoft Macintosh PowerPoint</Application>
  <PresentationFormat>Экран (4:3)</PresentationFormat>
  <Paragraphs>286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Arial Narrow</vt:lpstr>
      <vt:lpstr>Calibri</vt:lpstr>
      <vt:lpstr>Тема Office</vt:lpstr>
      <vt:lpstr>Экономика культуры и общедоступные библиотеки:  повестка дня для России</vt:lpstr>
      <vt:lpstr>1. Система управления сферой культуры и финансиро-вание</vt:lpstr>
      <vt:lpstr>Реформирование бюджетного сектора и последствия для сферы культуры (1)</vt:lpstr>
      <vt:lpstr>Реформирование бюджетного сектора и последствия для сферы культуры (2)</vt:lpstr>
      <vt:lpstr>Основные тренды в системе управления</vt:lpstr>
      <vt:lpstr>Объемы финансирования культуры</vt:lpstr>
      <vt:lpstr>Проблема 1: Недостаточное финансирование </vt:lpstr>
      <vt:lpstr>Проблема 2: Сокращение занятости</vt:lpstr>
      <vt:lpstr>Проблема 3: Невысокая оплата труда</vt:lpstr>
      <vt:lpstr>2. Общедоступные библиотеки  в системе МК РФ  в зеркале статистики</vt:lpstr>
      <vt:lpstr>Презентация PowerPoint</vt:lpstr>
      <vt:lpstr>Финансирование общедоступных библиотек в совокупном бюджете культуры (2021)</vt:lpstr>
      <vt:lpstr>Динамика бюджетного финансирования ОБ </vt:lpstr>
      <vt:lpstr>Объем поступлений печатных изданий, млн. ед.</vt:lpstr>
      <vt:lpstr>Презентация PowerPoint</vt:lpstr>
      <vt:lpstr>Международный контекст</vt:lpstr>
      <vt:lpstr>Британский подход</vt:lpstr>
      <vt:lpstr>Российский опыт</vt:lpstr>
      <vt:lpstr>Доля расходов домашних хозяйств на культуру и рекреацию в отдельных странах (2019), % </vt:lpstr>
      <vt:lpstr>Доля расходов на организацию отдыха и культурные мероприятия в структуре расходов домашних хозяйств в России (КИПЦ*), %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Valentina Muzychuk</dc:creator>
  <cp:lastModifiedBy>Microsoft Office User</cp:lastModifiedBy>
  <cp:revision>290</cp:revision>
  <dcterms:created xsi:type="dcterms:W3CDTF">2016-10-08T11:03:12Z</dcterms:created>
  <dcterms:modified xsi:type="dcterms:W3CDTF">2022-11-18T05:16:03Z</dcterms:modified>
</cp:coreProperties>
</file>