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311" r:id="rId2"/>
    <p:sldId id="312" r:id="rId3"/>
    <p:sldId id="320" r:id="rId4"/>
    <p:sldId id="321" r:id="rId5"/>
    <p:sldId id="326" r:id="rId6"/>
    <p:sldId id="328" r:id="rId7"/>
    <p:sldId id="313" r:id="rId8"/>
    <p:sldId id="314" r:id="rId9"/>
    <p:sldId id="315" r:id="rId10"/>
    <p:sldId id="316" r:id="rId11"/>
    <p:sldId id="331" r:id="rId12"/>
    <p:sldId id="332" r:id="rId13"/>
    <p:sldId id="319" r:id="rId14"/>
    <p:sldId id="322" r:id="rId15"/>
    <p:sldId id="323" r:id="rId16"/>
    <p:sldId id="329" r:id="rId17"/>
  </p:sldIdLst>
  <p:sldSz cx="9144000" cy="5143500" type="screen16x9"/>
  <p:notesSz cx="6761163" cy="9942513"/>
  <p:embeddedFontLs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Fira Sans" charset="0"/>
      <p:regular r:id="rId24"/>
      <p:bold r:id="rId25"/>
      <p:italic r:id="rId26"/>
      <p:boldItalic r:id="rId27"/>
    </p:embeddedFont>
    <p:embeddedFont>
      <p:font typeface="Public Sans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51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5153982602624628"/>
          <c:y val="5.60432746752869E-2"/>
          <c:w val="0.25911643847664045"/>
          <c:h val="0.388176042650373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2-4C30-A5D1-450BE4CC12C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F2-4C30-A5D1-450BE4CC12CC}"/>
              </c:ext>
            </c:extLst>
          </c:dPt>
          <c:dPt>
            <c:idx val="2"/>
            <c:spPr>
              <a:solidFill>
                <a:srgbClr val="D4C02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AF2-4C30-A5D1-450BE4CC12CC}"/>
              </c:ext>
            </c:extLst>
          </c:dPt>
          <c:dPt>
            <c:idx val="3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F2-4C30-A5D1-450BE4CC12CC}"/>
              </c:ext>
            </c:extLst>
          </c:dPt>
          <c:dPt>
            <c:idx val="4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2-4C30-A5D1-450BE4CC12CC}"/>
              </c:ext>
            </c:extLst>
          </c:dPt>
          <c:dLbls>
            <c:dLbl>
              <c:idx val="0"/>
              <c:layout>
                <c:manualLayout>
                  <c:x val="1.4064028511237678E-2"/>
                  <c:y val="2.13276189422173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2-4C30-A5D1-450BE4CC12CC}"/>
                </c:ext>
              </c:extLst>
            </c:dLbl>
            <c:dLbl>
              <c:idx val="1"/>
              <c:layout>
                <c:manualLayout>
                  <c:x val="4.3913139763779495E-2"/>
                  <c:y val="3.4763779527559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F2-4C30-A5D1-450BE4CC12CC}"/>
                </c:ext>
              </c:extLst>
            </c:dLbl>
            <c:dLbl>
              <c:idx val="2"/>
              <c:layout>
                <c:manualLayout>
                  <c:x val="7.8407316272965891E-2"/>
                  <c:y val="7.66215551181102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F2-4C30-A5D1-450BE4CC12CC}"/>
                </c:ext>
              </c:extLst>
            </c:dLbl>
            <c:dLbl>
              <c:idx val="3"/>
              <c:layout>
                <c:manualLayout>
                  <c:x val="-7.0572260498687714E-2"/>
                  <c:y val="-2.21860236220472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2-4C30-A5D1-450BE4CC12CC}"/>
                </c:ext>
              </c:extLst>
            </c:dLbl>
            <c:dLbl>
              <c:idx val="4"/>
              <c:layout>
                <c:manualLayout>
                  <c:x val="-3.4071030183727091E-2"/>
                  <c:y val="2.67627952755905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2-4C30-A5D1-450BE4CC1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центральные городские библиотеки</c:v>
                </c:pt>
                <c:pt idx="1">
                  <c:v>межпоселенческие/центральные районные библиотеки</c:v>
                </c:pt>
                <c:pt idx="2">
                  <c:v>библиотеки-филиалы ЦБС городских округов</c:v>
                </c:pt>
                <c:pt idx="3">
                  <c:v>поселенческие библиотеки</c:v>
                </c:pt>
                <c:pt idx="4">
                  <c:v>центральные детские библиотеки (из них 3 центральные детские библиотеки городских округов)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23</c:v>
                </c:pt>
                <c:pt idx="2">
                  <c:v>3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2-4C30-A5D1-450BE4CC12CC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515498385148081E-3"/>
          <c:y val="0.51969419737553979"/>
          <c:w val="0.97192978837648514"/>
          <c:h val="0.4693132210765198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50652238299471E-3"/>
          <c:y val="3.426848662550918E-2"/>
          <c:w val="0.8146852271284859"/>
          <c:h val="0.6730342187095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FE-42DE-9B4D-CA26DA04A334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08-4D51-AF70-1BCD717F4D92}"/>
              </c:ext>
            </c:extLst>
          </c:dPt>
          <c:dLbls>
            <c:dLbl>
              <c:idx val="0"/>
              <c:layout>
                <c:manualLayout>
                  <c:x val="6.3333431195702616E-2"/>
                  <c:y val="-8.119809870693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E-42DE-9B4D-CA26DA04A334}"/>
                </c:ext>
              </c:extLst>
            </c:dLbl>
            <c:dLbl>
              <c:idx val="1"/>
              <c:layout>
                <c:manualLayout>
                  <c:x val="3.1357045961061716E-2"/>
                  <c:y val="-9.92161224375916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8-4D51-AF70-1BCD717F4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Центральные библиотеки</c:v>
                </c:pt>
                <c:pt idx="1">
                  <c:v>Филиалы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FE-42DE-9B4D-CA26DA04A334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4B9-45D2-9A35-4EC81B7EF70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B9-45D2-9A35-4EC81B7EF70E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BD-4DA1-B3E9-C07B8021EE1C}"/>
              </c:ext>
            </c:extLst>
          </c:dPt>
          <c:dPt>
            <c:idx val="3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BD-4DA1-B3E9-C07B8021EE1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BD-4DA1-B3E9-C07B8021EE1C}"/>
              </c:ext>
            </c:extLst>
          </c:dPt>
          <c:dLbls>
            <c:dLbl>
              <c:idx val="0"/>
              <c:layout>
                <c:manualLayout>
                  <c:x val="5.6079044844484956E-2"/>
                  <c:y val="2.54015989638084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9-45D2-9A35-4EC81B7EF70E}"/>
                </c:ext>
              </c:extLst>
            </c:dLbl>
            <c:dLbl>
              <c:idx val="1"/>
              <c:layout>
                <c:manualLayout>
                  <c:x val="2.0626324597223682E-2"/>
                  <c:y val="2.60675356196106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B9-45D2-9A35-4EC81B7EF70E}"/>
                </c:ext>
              </c:extLst>
            </c:dLbl>
            <c:dLbl>
              <c:idx val="2"/>
              <c:layout>
                <c:manualLayout>
                  <c:x val="5.6002692857749893E-3"/>
                  <c:y val="1.99703097100217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D-4DA1-B3E9-C07B8021EE1C}"/>
                </c:ext>
              </c:extLst>
            </c:dLbl>
            <c:dLbl>
              <c:idx val="3"/>
              <c:layout>
                <c:manualLayout>
                  <c:x val="-3.3240942725976039E-2"/>
                  <c:y val="1.51967460688582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D-4DA1-B3E9-C07B8021EE1C}"/>
                </c:ext>
              </c:extLst>
            </c:dLbl>
            <c:dLbl>
              <c:idx val="4"/>
              <c:layout>
                <c:manualLayout>
                  <c:x val="-5.3914379791400728E-2"/>
                  <c:y val="4.01077878375923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D-4DA1-B3E9-C07B8021E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центральные городские библиотеки</c:v>
                </c:pt>
                <c:pt idx="1">
                  <c:v>межпоселенческие/центральные районные библиотеки</c:v>
                </c:pt>
                <c:pt idx="2">
                  <c:v>библиотеки-филиалы ЦБС городских округов</c:v>
                </c:pt>
                <c:pt idx="3">
                  <c:v>поселенческие библиотеки</c:v>
                </c:pt>
                <c:pt idx="4">
                  <c:v>детские библиотеки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BD-4DA1-B3E9-C07B8021EE1C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68612517250179E-2"/>
          <c:y val="0.5957966617267062"/>
          <c:w val="0.97346277496549949"/>
          <c:h val="0.388160223138256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библиотеки в которых модернизация не проводилась</c:v>
                </c:pt>
                <c:pt idx="1">
                  <c:v>модельные библиотеки</c:v>
                </c:pt>
                <c:pt idx="2">
                  <c:v>модельные библиотеки нового поколения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64-4CE8-BA5E-8A7CE84A32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Филиалы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библиотеки в которых модернизация не проводилась</c:v>
                </c:pt>
                <c:pt idx="1">
                  <c:v>модельные библиотеки</c:v>
                </c:pt>
                <c:pt idx="2">
                  <c:v>модельные библиотеки нового поколения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64-4CE8-BA5E-8A7CE84A32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библиотеки в которых модернизация не проводилась</c:v>
                </c:pt>
                <c:pt idx="1">
                  <c:v>модельные библиотеки</c:v>
                </c:pt>
                <c:pt idx="2">
                  <c:v>модельные библиотеки нового поколения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64-4CE8-BA5E-8A7CE84A32A0}"/>
            </c:ext>
          </c:extLst>
        </c:ser>
        <c:gapWidth val="219"/>
        <c:axId val="73550080"/>
        <c:axId val="73564160"/>
      </c:barChart>
      <c:catAx>
        <c:axId val="73550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3564160"/>
        <c:crosses val="autoZero"/>
        <c:auto val="1"/>
        <c:lblAlgn val="ctr"/>
        <c:lblOffset val="100"/>
      </c:catAx>
      <c:valAx>
        <c:axId val="735641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355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9FA6D-98F0-433E-B79E-E75A049EB8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09321-6087-42F8-A657-4843BA459FBF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материально-техническая база библиотек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BA7FEF5D-28B2-4222-A51A-0407647658B2}" type="parTrans" cxnId="{8BD49C9F-8556-4CFA-81EB-2D083B09ED8C}">
      <dgm:prSet/>
      <dgm:spPr/>
      <dgm:t>
        <a:bodyPr/>
        <a:lstStyle/>
        <a:p>
          <a:endParaRPr lang="ru-RU"/>
        </a:p>
      </dgm:t>
    </dgm:pt>
    <dgm:pt modelId="{F05B5167-E985-44E6-B2E7-39EADA399311}" type="sibTrans" cxnId="{8BD49C9F-8556-4CFA-81EB-2D083B09ED8C}">
      <dgm:prSet/>
      <dgm:spPr/>
      <dgm:t>
        <a:bodyPr/>
        <a:lstStyle/>
        <a:p>
          <a:endParaRPr lang="ru-RU"/>
        </a:p>
      </dgm:t>
    </dgm:pt>
    <dgm:pt modelId="{0CC69D26-621D-42FF-9B64-9488B41FB8F3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преобразование библиотечного пространства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D14C226B-C0DF-469C-AC9D-E19F398F0898}" type="parTrans" cxnId="{69643A5A-B086-4DDC-BAD5-0D28FF8E6E8D}">
      <dgm:prSet/>
      <dgm:spPr/>
      <dgm:t>
        <a:bodyPr/>
        <a:lstStyle/>
        <a:p>
          <a:endParaRPr lang="ru-RU"/>
        </a:p>
      </dgm:t>
    </dgm:pt>
    <dgm:pt modelId="{AD4366D3-BBAD-49E9-8DA8-4B05D9CEB987}" type="sibTrans" cxnId="{69643A5A-B086-4DDC-BAD5-0D28FF8E6E8D}">
      <dgm:prSet/>
      <dgm:spPr/>
      <dgm:t>
        <a:bodyPr/>
        <a:lstStyle/>
        <a:p>
          <a:endParaRPr lang="ru-RU"/>
        </a:p>
      </dgm:t>
    </dgm:pt>
    <dgm:pt modelId="{C3F6FA96-39DE-43FC-B44B-1F97705A5E03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развитие цифровой инфраструктуры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91167F70-E622-482E-AD53-372E7EF6D128}" type="parTrans" cxnId="{BC0061E8-52F8-49FC-A8F9-4CB5A269F4D2}">
      <dgm:prSet/>
      <dgm:spPr/>
      <dgm:t>
        <a:bodyPr/>
        <a:lstStyle/>
        <a:p>
          <a:endParaRPr lang="ru-RU"/>
        </a:p>
      </dgm:t>
    </dgm:pt>
    <dgm:pt modelId="{9705FC6C-F04C-4494-810E-AA66090501FB}" type="sibTrans" cxnId="{BC0061E8-52F8-49FC-A8F9-4CB5A269F4D2}">
      <dgm:prSet/>
      <dgm:spPr/>
      <dgm:t>
        <a:bodyPr/>
        <a:lstStyle/>
        <a:p>
          <a:endParaRPr lang="ru-RU"/>
        </a:p>
      </dgm:t>
    </dgm:pt>
    <dgm:pt modelId="{0C354FC9-B700-4306-B498-9FFBA6D64344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актуализация библиотечных фондов и электронных ресурсов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0E6F1919-ABF6-41AF-9AE5-74340CB24762}" type="parTrans" cxnId="{18F40D6E-717B-4B46-B093-507D6662B9D2}">
      <dgm:prSet/>
      <dgm:spPr/>
      <dgm:t>
        <a:bodyPr/>
        <a:lstStyle/>
        <a:p>
          <a:endParaRPr lang="ru-RU"/>
        </a:p>
      </dgm:t>
    </dgm:pt>
    <dgm:pt modelId="{1E676604-4674-4D6C-9A8F-7981866F422B}" type="sibTrans" cxnId="{18F40D6E-717B-4B46-B093-507D6662B9D2}">
      <dgm:prSet/>
      <dgm:spPr/>
      <dgm:t>
        <a:bodyPr/>
        <a:lstStyle/>
        <a:p>
          <a:endParaRPr lang="ru-RU"/>
        </a:p>
      </dgm:t>
    </dgm:pt>
    <dgm:pt modelId="{F7CF3ED8-1D3C-456F-8C6D-8C866E250F11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квалификация персонала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1FB8F70B-84A9-4698-BADA-619F6C7B144D}" type="parTrans" cxnId="{AA8B6F97-4E8B-4870-97A2-CD9984F02095}">
      <dgm:prSet/>
      <dgm:spPr/>
      <dgm:t>
        <a:bodyPr/>
        <a:lstStyle/>
        <a:p>
          <a:endParaRPr lang="ru-RU"/>
        </a:p>
      </dgm:t>
    </dgm:pt>
    <dgm:pt modelId="{382680CA-A7BF-47EA-83EE-6DB5EDB21DAE}" type="sibTrans" cxnId="{AA8B6F97-4E8B-4870-97A2-CD9984F02095}">
      <dgm:prSet/>
      <dgm:spPr/>
      <dgm:t>
        <a:bodyPr/>
        <a:lstStyle/>
        <a:p>
          <a:endParaRPr lang="ru-RU"/>
        </a:p>
      </dgm:t>
    </dgm:pt>
    <dgm:pt modelId="{612289D1-DD4D-455F-88AE-F14577F90C5C}">
      <dgm:prSet custT="1"/>
      <dgm:spPr/>
      <dgm:t>
        <a:bodyPr/>
        <a:lstStyle/>
        <a:p>
          <a:pPr rtl="0"/>
          <a:r>
            <a:rPr lang="ru-RU" sz="1800" b="1" i="0" dirty="0" smtClean="0">
              <a:latin typeface="Arial Narrow" panose="020B0606020202030204" pitchFamily="34" charset="0"/>
            </a:rPr>
            <a:t>организационные условия деятельности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6FDEC239-76CB-4E1D-AB7D-71B59101CC4A}" type="parTrans" cxnId="{E6A3E62B-2082-4624-AB30-DCB959B4D95B}">
      <dgm:prSet/>
      <dgm:spPr/>
      <dgm:t>
        <a:bodyPr/>
        <a:lstStyle/>
        <a:p>
          <a:endParaRPr lang="ru-RU"/>
        </a:p>
      </dgm:t>
    </dgm:pt>
    <dgm:pt modelId="{C61663B8-AC8F-472A-9B58-DDB312B0C70C}" type="sibTrans" cxnId="{E6A3E62B-2082-4624-AB30-DCB959B4D95B}">
      <dgm:prSet/>
      <dgm:spPr/>
      <dgm:t>
        <a:bodyPr/>
        <a:lstStyle/>
        <a:p>
          <a:endParaRPr lang="ru-RU"/>
        </a:p>
      </dgm:t>
    </dgm:pt>
    <dgm:pt modelId="{6A1C816A-0E01-4F20-A168-9ABA426DA4DB}" type="pres">
      <dgm:prSet presAssocID="{5DA9FA6D-98F0-433E-B79E-E75A049EB8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C05C2-B2BC-48A1-970F-ACF976159492}" type="pres">
      <dgm:prSet presAssocID="{00609321-6087-42F8-A657-4843BA459FB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6E1C1-3ED3-4DB2-9DAA-95FA93CA75F0}" type="pres">
      <dgm:prSet presAssocID="{F05B5167-E985-44E6-B2E7-39EADA399311}" presName="spacer" presStyleCnt="0"/>
      <dgm:spPr/>
    </dgm:pt>
    <dgm:pt modelId="{BEEB8F37-6311-4528-9994-61DFEAAA038E}" type="pres">
      <dgm:prSet presAssocID="{0CC69D26-621D-42FF-9B64-9488B41FB8F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25845-AB01-4907-8C88-2E8BA9DFCFF8}" type="pres">
      <dgm:prSet presAssocID="{AD4366D3-BBAD-49E9-8DA8-4B05D9CEB987}" presName="spacer" presStyleCnt="0"/>
      <dgm:spPr/>
    </dgm:pt>
    <dgm:pt modelId="{72389065-122C-4695-BC06-1CFED0744AE1}" type="pres">
      <dgm:prSet presAssocID="{C3F6FA96-39DE-43FC-B44B-1F97705A5E0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FFF5-91A0-4689-953C-B6655A54E48B}" type="pres">
      <dgm:prSet presAssocID="{9705FC6C-F04C-4494-810E-AA66090501FB}" presName="spacer" presStyleCnt="0"/>
      <dgm:spPr/>
    </dgm:pt>
    <dgm:pt modelId="{4946164B-246C-4391-BFF0-41A555D78118}" type="pres">
      <dgm:prSet presAssocID="{0C354FC9-B700-4306-B498-9FFBA6D6434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91861-5E38-483B-A9B0-29564E366070}" type="pres">
      <dgm:prSet presAssocID="{1E676604-4674-4D6C-9A8F-7981866F422B}" presName="spacer" presStyleCnt="0"/>
      <dgm:spPr/>
    </dgm:pt>
    <dgm:pt modelId="{594AEC4C-B07B-442B-855F-BF2DE78D85FB}" type="pres">
      <dgm:prSet presAssocID="{F7CF3ED8-1D3C-456F-8C6D-8C866E250F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B483-331E-451B-A267-B237212F7310}" type="pres">
      <dgm:prSet presAssocID="{382680CA-A7BF-47EA-83EE-6DB5EDB21DAE}" presName="spacer" presStyleCnt="0"/>
      <dgm:spPr/>
    </dgm:pt>
    <dgm:pt modelId="{6C95F2A8-F389-47C2-A76F-3DBE357FF350}" type="pres">
      <dgm:prSet presAssocID="{612289D1-DD4D-455F-88AE-F14577F90C5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B6F97-4E8B-4870-97A2-CD9984F02095}" srcId="{5DA9FA6D-98F0-433E-B79E-E75A049EB87D}" destId="{F7CF3ED8-1D3C-456F-8C6D-8C866E250F11}" srcOrd="4" destOrd="0" parTransId="{1FB8F70B-84A9-4698-BADA-619F6C7B144D}" sibTransId="{382680CA-A7BF-47EA-83EE-6DB5EDB21DAE}"/>
    <dgm:cxn modelId="{18F40D6E-717B-4B46-B093-507D6662B9D2}" srcId="{5DA9FA6D-98F0-433E-B79E-E75A049EB87D}" destId="{0C354FC9-B700-4306-B498-9FFBA6D64344}" srcOrd="3" destOrd="0" parTransId="{0E6F1919-ABF6-41AF-9AE5-74340CB24762}" sibTransId="{1E676604-4674-4D6C-9A8F-7981866F422B}"/>
    <dgm:cxn modelId="{84FD8432-9621-4B7A-B3C2-5067E5652800}" type="presOf" srcId="{0C354FC9-B700-4306-B498-9FFBA6D64344}" destId="{4946164B-246C-4391-BFF0-41A555D78118}" srcOrd="0" destOrd="0" presId="urn:microsoft.com/office/officeart/2005/8/layout/vList2"/>
    <dgm:cxn modelId="{8BD49C9F-8556-4CFA-81EB-2D083B09ED8C}" srcId="{5DA9FA6D-98F0-433E-B79E-E75A049EB87D}" destId="{00609321-6087-42F8-A657-4843BA459FBF}" srcOrd="0" destOrd="0" parTransId="{BA7FEF5D-28B2-4222-A51A-0407647658B2}" sibTransId="{F05B5167-E985-44E6-B2E7-39EADA399311}"/>
    <dgm:cxn modelId="{BC0061E8-52F8-49FC-A8F9-4CB5A269F4D2}" srcId="{5DA9FA6D-98F0-433E-B79E-E75A049EB87D}" destId="{C3F6FA96-39DE-43FC-B44B-1F97705A5E03}" srcOrd="2" destOrd="0" parTransId="{91167F70-E622-482E-AD53-372E7EF6D128}" sibTransId="{9705FC6C-F04C-4494-810E-AA66090501FB}"/>
    <dgm:cxn modelId="{7C46E50E-4FE7-4EC3-93F6-AE40BC15602A}" type="presOf" srcId="{F7CF3ED8-1D3C-456F-8C6D-8C866E250F11}" destId="{594AEC4C-B07B-442B-855F-BF2DE78D85FB}" srcOrd="0" destOrd="0" presId="urn:microsoft.com/office/officeart/2005/8/layout/vList2"/>
    <dgm:cxn modelId="{E406A0DE-7805-4E32-B3C2-8D4CEAFD1CB6}" type="presOf" srcId="{C3F6FA96-39DE-43FC-B44B-1F97705A5E03}" destId="{72389065-122C-4695-BC06-1CFED0744AE1}" srcOrd="0" destOrd="0" presId="urn:microsoft.com/office/officeart/2005/8/layout/vList2"/>
    <dgm:cxn modelId="{AF53D333-9C08-4D94-A2B1-DB93AB9E97F4}" type="presOf" srcId="{00609321-6087-42F8-A657-4843BA459FBF}" destId="{37FC05C2-B2BC-48A1-970F-ACF976159492}" srcOrd="0" destOrd="0" presId="urn:microsoft.com/office/officeart/2005/8/layout/vList2"/>
    <dgm:cxn modelId="{E6A3E62B-2082-4624-AB30-DCB959B4D95B}" srcId="{5DA9FA6D-98F0-433E-B79E-E75A049EB87D}" destId="{612289D1-DD4D-455F-88AE-F14577F90C5C}" srcOrd="5" destOrd="0" parTransId="{6FDEC239-76CB-4E1D-AB7D-71B59101CC4A}" sibTransId="{C61663B8-AC8F-472A-9B58-DDB312B0C70C}"/>
    <dgm:cxn modelId="{682ED2EB-7CED-48BA-BABD-6FA3419212F5}" type="presOf" srcId="{612289D1-DD4D-455F-88AE-F14577F90C5C}" destId="{6C95F2A8-F389-47C2-A76F-3DBE357FF350}" srcOrd="0" destOrd="0" presId="urn:microsoft.com/office/officeart/2005/8/layout/vList2"/>
    <dgm:cxn modelId="{4732E41A-F77F-43D8-9688-736EB20108D2}" type="presOf" srcId="{0CC69D26-621D-42FF-9B64-9488B41FB8F3}" destId="{BEEB8F37-6311-4528-9994-61DFEAAA038E}" srcOrd="0" destOrd="0" presId="urn:microsoft.com/office/officeart/2005/8/layout/vList2"/>
    <dgm:cxn modelId="{69643A5A-B086-4DDC-BAD5-0D28FF8E6E8D}" srcId="{5DA9FA6D-98F0-433E-B79E-E75A049EB87D}" destId="{0CC69D26-621D-42FF-9B64-9488B41FB8F3}" srcOrd="1" destOrd="0" parTransId="{D14C226B-C0DF-469C-AC9D-E19F398F0898}" sibTransId="{AD4366D3-BBAD-49E9-8DA8-4B05D9CEB987}"/>
    <dgm:cxn modelId="{C72841D2-38D3-4C7B-9E19-93AAF56576C2}" type="presOf" srcId="{5DA9FA6D-98F0-433E-B79E-E75A049EB87D}" destId="{6A1C816A-0E01-4F20-A168-9ABA426DA4DB}" srcOrd="0" destOrd="0" presId="urn:microsoft.com/office/officeart/2005/8/layout/vList2"/>
    <dgm:cxn modelId="{CE4C675A-7267-420E-84A9-EE914D51FC6C}" type="presParOf" srcId="{6A1C816A-0E01-4F20-A168-9ABA426DA4DB}" destId="{37FC05C2-B2BC-48A1-970F-ACF976159492}" srcOrd="0" destOrd="0" presId="urn:microsoft.com/office/officeart/2005/8/layout/vList2"/>
    <dgm:cxn modelId="{87933F21-D09D-4F79-89AB-8F38C5F593C7}" type="presParOf" srcId="{6A1C816A-0E01-4F20-A168-9ABA426DA4DB}" destId="{3916E1C1-3ED3-4DB2-9DAA-95FA93CA75F0}" srcOrd="1" destOrd="0" presId="urn:microsoft.com/office/officeart/2005/8/layout/vList2"/>
    <dgm:cxn modelId="{C180B5E1-9732-4252-A8AB-DE37E8B013D3}" type="presParOf" srcId="{6A1C816A-0E01-4F20-A168-9ABA426DA4DB}" destId="{BEEB8F37-6311-4528-9994-61DFEAAA038E}" srcOrd="2" destOrd="0" presId="urn:microsoft.com/office/officeart/2005/8/layout/vList2"/>
    <dgm:cxn modelId="{6FDC8ECD-9A0B-4B33-9169-10F11E13A80B}" type="presParOf" srcId="{6A1C816A-0E01-4F20-A168-9ABA426DA4DB}" destId="{4B125845-AB01-4907-8C88-2E8BA9DFCFF8}" srcOrd="3" destOrd="0" presId="urn:microsoft.com/office/officeart/2005/8/layout/vList2"/>
    <dgm:cxn modelId="{17FEC968-0CA4-418B-AE80-9D8AF99A5D0D}" type="presParOf" srcId="{6A1C816A-0E01-4F20-A168-9ABA426DA4DB}" destId="{72389065-122C-4695-BC06-1CFED0744AE1}" srcOrd="4" destOrd="0" presId="urn:microsoft.com/office/officeart/2005/8/layout/vList2"/>
    <dgm:cxn modelId="{0836E2F3-9621-4280-8F18-2CA9F3E80016}" type="presParOf" srcId="{6A1C816A-0E01-4F20-A168-9ABA426DA4DB}" destId="{BF9DFFF5-91A0-4689-953C-B6655A54E48B}" srcOrd="5" destOrd="0" presId="urn:microsoft.com/office/officeart/2005/8/layout/vList2"/>
    <dgm:cxn modelId="{016756E2-B06A-49D1-B6D5-BAEB73A31204}" type="presParOf" srcId="{6A1C816A-0E01-4F20-A168-9ABA426DA4DB}" destId="{4946164B-246C-4391-BFF0-41A555D78118}" srcOrd="6" destOrd="0" presId="urn:microsoft.com/office/officeart/2005/8/layout/vList2"/>
    <dgm:cxn modelId="{8DE96C92-E6E6-472E-85DB-B2C970E189E3}" type="presParOf" srcId="{6A1C816A-0E01-4F20-A168-9ABA426DA4DB}" destId="{8D891861-5E38-483B-A9B0-29564E366070}" srcOrd="7" destOrd="0" presId="urn:microsoft.com/office/officeart/2005/8/layout/vList2"/>
    <dgm:cxn modelId="{22CF6982-C501-44E5-B600-FBA222B6FE7D}" type="presParOf" srcId="{6A1C816A-0E01-4F20-A168-9ABA426DA4DB}" destId="{594AEC4C-B07B-442B-855F-BF2DE78D85FB}" srcOrd="8" destOrd="0" presId="urn:microsoft.com/office/officeart/2005/8/layout/vList2"/>
    <dgm:cxn modelId="{9C5FD7C8-B125-4D84-8BD5-795EF4CAAEA2}" type="presParOf" srcId="{6A1C816A-0E01-4F20-A168-9ABA426DA4DB}" destId="{E0C5B483-331E-451B-A267-B237212F7310}" srcOrd="9" destOrd="0" presId="urn:microsoft.com/office/officeart/2005/8/layout/vList2"/>
    <dgm:cxn modelId="{76578B80-2A98-4D18-AC23-439993FF1939}" type="presParOf" srcId="{6A1C816A-0E01-4F20-A168-9ABA426DA4DB}" destId="{6C95F2A8-F389-47C2-A76F-3DBE357FF3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9FA6D-98F0-433E-B79E-E75A049EB8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09321-6087-42F8-A657-4843BA459FBF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г. Барнаул – 11,2% (2020 г.) 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BA7FEF5D-28B2-4222-A51A-0407647658B2}" type="parTrans" cxnId="{8BD49C9F-8556-4CFA-81EB-2D083B09ED8C}">
      <dgm:prSet/>
      <dgm:spPr/>
      <dgm:t>
        <a:bodyPr/>
        <a:lstStyle/>
        <a:p>
          <a:endParaRPr lang="ru-RU"/>
        </a:p>
      </dgm:t>
    </dgm:pt>
    <dgm:pt modelId="{F05B5167-E985-44E6-B2E7-39EADA399311}" type="sibTrans" cxnId="{8BD49C9F-8556-4CFA-81EB-2D083B09ED8C}">
      <dgm:prSet/>
      <dgm:spPr/>
      <dgm:t>
        <a:bodyPr/>
        <a:lstStyle/>
        <a:p>
          <a:endParaRPr lang="ru-RU"/>
        </a:p>
      </dgm:t>
    </dgm:pt>
    <dgm:pt modelId="{0CC69D26-621D-42FF-9B64-9488B41FB8F3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г. Новоалтайск – 24,5% (2020 г.)  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D14C226B-C0DF-469C-AC9D-E19F398F0898}" type="parTrans" cxnId="{69643A5A-B086-4DDC-BAD5-0D28FF8E6E8D}">
      <dgm:prSet/>
      <dgm:spPr/>
      <dgm:t>
        <a:bodyPr/>
        <a:lstStyle/>
        <a:p>
          <a:endParaRPr lang="ru-RU"/>
        </a:p>
      </dgm:t>
    </dgm:pt>
    <dgm:pt modelId="{AD4366D3-BBAD-49E9-8DA8-4B05D9CEB987}" type="sibTrans" cxnId="{69643A5A-B086-4DDC-BAD5-0D28FF8E6E8D}">
      <dgm:prSet/>
      <dgm:spPr/>
      <dgm:t>
        <a:bodyPr/>
        <a:lstStyle/>
        <a:p>
          <a:endParaRPr lang="ru-RU"/>
        </a:p>
      </dgm:t>
    </dgm:pt>
    <dgm:pt modelId="{C3F6FA96-39DE-43FC-B44B-1F97705A5E03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г. Славгород – 39,7% (2021 г.)  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91167F70-E622-482E-AD53-372E7EF6D128}" type="parTrans" cxnId="{BC0061E8-52F8-49FC-A8F9-4CB5A269F4D2}">
      <dgm:prSet/>
      <dgm:spPr/>
      <dgm:t>
        <a:bodyPr/>
        <a:lstStyle/>
        <a:p>
          <a:endParaRPr lang="ru-RU"/>
        </a:p>
      </dgm:t>
    </dgm:pt>
    <dgm:pt modelId="{9705FC6C-F04C-4494-810E-AA66090501FB}" type="sibTrans" cxnId="{BC0061E8-52F8-49FC-A8F9-4CB5A269F4D2}">
      <dgm:prSet/>
      <dgm:spPr/>
      <dgm:t>
        <a:bodyPr/>
        <a:lstStyle/>
        <a:p>
          <a:endParaRPr lang="ru-RU"/>
        </a:p>
      </dgm:t>
    </dgm:pt>
    <dgm:pt modelId="{0C354FC9-B700-4306-B498-9FFBA6D64344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г. Рубцовск – 47,3% (2022 г.)  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0E6F1919-ABF6-41AF-9AE5-74340CB24762}" type="parTrans" cxnId="{18F40D6E-717B-4B46-B093-507D6662B9D2}">
      <dgm:prSet/>
      <dgm:spPr/>
      <dgm:t>
        <a:bodyPr/>
        <a:lstStyle/>
        <a:p>
          <a:endParaRPr lang="ru-RU"/>
        </a:p>
      </dgm:t>
    </dgm:pt>
    <dgm:pt modelId="{1E676604-4674-4D6C-9A8F-7981866F422B}" type="sibTrans" cxnId="{18F40D6E-717B-4B46-B093-507D6662B9D2}">
      <dgm:prSet/>
      <dgm:spPr/>
      <dgm:t>
        <a:bodyPr/>
        <a:lstStyle/>
        <a:p>
          <a:endParaRPr lang="ru-RU"/>
        </a:p>
      </dgm:t>
    </dgm:pt>
    <dgm:pt modelId="{F7CF3ED8-1D3C-456F-8C6D-8C866E250F11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г. Бийск – 58,9% (2022 г.)  </a:t>
          </a:r>
          <a:endParaRPr lang="ru-RU" sz="1800" b="1" i="0" dirty="0">
            <a:latin typeface="Arial Narrow" panose="020B0606020202030204" pitchFamily="34" charset="0"/>
          </a:endParaRPr>
        </a:p>
      </dgm:t>
    </dgm:pt>
    <dgm:pt modelId="{1FB8F70B-84A9-4698-BADA-619F6C7B144D}" type="parTrans" cxnId="{AA8B6F97-4E8B-4870-97A2-CD9984F02095}">
      <dgm:prSet/>
      <dgm:spPr/>
      <dgm:t>
        <a:bodyPr/>
        <a:lstStyle/>
        <a:p>
          <a:endParaRPr lang="ru-RU"/>
        </a:p>
      </dgm:t>
    </dgm:pt>
    <dgm:pt modelId="{382680CA-A7BF-47EA-83EE-6DB5EDB21DAE}" type="sibTrans" cxnId="{AA8B6F97-4E8B-4870-97A2-CD9984F02095}">
      <dgm:prSet/>
      <dgm:spPr/>
      <dgm:t>
        <a:bodyPr/>
        <a:lstStyle/>
        <a:p>
          <a:endParaRPr lang="ru-RU"/>
        </a:p>
      </dgm:t>
    </dgm:pt>
    <dgm:pt modelId="{6A1C816A-0E01-4F20-A168-9ABA426DA4DB}" type="pres">
      <dgm:prSet presAssocID="{5DA9FA6D-98F0-433E-B79E-E75A049EB8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C05C2-B2BC-48A1-970F-ACF976159492}" type="pres">
      <dgm:prSet presAssocID="{00609321-6087-42F8-A657-4843BA459F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6E1C1-3ED3-4DB2-9DAA-95FA93CA75F0}" type="pres">
      <dgm:prSet presAssocID="{F05B5167-E985-44E6-B2E7-39EADA399311}" presName="spacer" presStyleCnt="0"/>
      <dgm:spPr/>
    </dgm:pt>
    <dgm:pt modelId="{BEEB8F37-6311-4528-9994-61DFEAAA038E}" type="pres">
      <dgm:prSet presAssocID="{0CC69D26-621D-42FF-9B64-9488B41FB8F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25845-AB01-4907-8C88-2E8BA9DFCFF8}" type="pres">
      <dgm:prSet presAssocID="{AD4366D3-BBAD-49E9-8DA8-4B05D9CEB987}" presName="spacer" presStyleCnt="0"/>
      <dgm:spPr/>
    </dgm:pt>
    <dgm:pt modelId="{72389065-122C-4695-BC06-1CFED0744AE1}" type="pres">
      <dgm:prSet presAssocID="{C3F6FA96-39DE-43FC-B44B-1F97705A5E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FFF5-91A0-4689-953C-B6655A54E48B}" type="pres">
      <dgm:prSet presAssocID="{9705FC6C-F04C-4494-810E-AA66090501FB}" presName="spacer" presStyleCnt="0"/>
      <dgm:spPr/>
    </dgm:pt>
    <dgm:pt modelId="{4946164B-246C-4391-BFF0-41A555D78118}" type="pres">
      <dgm:prSet presAssocID="{0C354FC9-B700-4306-B498-9FFBA6D643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91861-5E38-483B-A9B0-29564E366070}" type="pres">
      <dgm:prSet presAssocID="{1E676604-4674-4D6C-9A8F-7981866F422B}" presName="spacer" presStyleCnt="0"/>
      <dgm:spPr/>
    </dgm:pt>
    <dgm:pt modelId="{594AEC4C-B07B-442B-855F-BF2DE78D85FB}" type="pres">
      <dgm:prSet presAssocID="{F7CF3ED8-1D3C-456F-8C6D-8C866E250F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B6F97-4E8B-4870-97A2-CD9984F02095}" srcId="{5DA9FA6D-98F0-433E-B79E-E75A049EB87D}" destId="{F7CF3ED8-1D3C-456F-8C6D-8C866E250F11}" srcOrd="4" destOrd="0" parTransId="{1FB8F70B-84A9-4698-BADA-619F6C7B144D}" sibTransId="{382680CA-A7BF-47EA-83EE-6DB5EDB21DAE}"/>
    <dgm:cxn modelId="{72E611B9-6154-472B-AF80-3039B668AE5A}" type="presOf" srcId="{5DA9FA6D-98F0-433E-B79E-E75A049EB87D}" destId="{6A1C816A-0E01-4F20-A168-9ABA426DA4DB}" srcOrd="0" destOrd="0" presId="urn:microsoft.com/office/officeart/2005/8/layout/vList2"/>
    <dgm:cxn modelId="{18F40D6E-717B-4B46-B093-507D6662B9D2}" srcId="{5DA9FA6D-98F0-433E-B79E-E75A049EB87D}" destId="{0C354FC9-B700-4306-B498-9FFBA6D64344}" srcOrd="3" destOrd="0" parTransId="{0E6F1919-ABF6-41AF-9AE5-74340CB24762}" sibTransId="{1E676604-4674-4D6C-9A8F-7981866F422B}"/>
    <dgm:cxn modelId="{42B5DA65-DCDB-4AE2-91CA-992D5C3B3568}" type="presOf" srcId="{00609321-6087-42F8-A657-4843BA459FBF}" destId="{37FC05C2-B2BC-48A1-970F-ACF976159492}" srcOrd="0" destOrd="0" presId="urn:microsoft.com/office/officeart/2005/8/layout/vList2"/>
    <dgm:cxn modelId="{1ACC7849-1371-4AF1-806C-D5F6606EE8A7}" type="presOf" srcId="{0CC69D26-621D-42FF-9B64-9488B41FB8F3}" destId="{BEEB8F37-6311-4528-9994-61DFEAAA038E}" srcOrd="0" destOrd="0" presId="urn:microsoft.com/office/officeart/2005/8/layout/vList2"/>
    <dgm:cxn modelId="{8BD49C9F-8556-4CFA-81EB-2D083B09ED8C}" srcId="{5DA9FA6D-98F0-433E-B79E-E75A049EB87D}" destId="{00609321-6087-42F8-A657-4843BA459FBF}" srcOrd="0" destOrd="0" parTransId="{BA7FEF5D-28B2-4222-A51A-0407647658B2}" sibTransId="{F05B5167-E985-44E6-B2E7-39EADA399311}"/>
    <dgm:cxn modelId="{BC0061E8-52F8-49FC-A8F9-4CB5A269F4D2}" srcId="{5DA9FA6D-98F0-433E-B79E-E75A049EB87D}" destId="{C3F6FA96-39DE-43FC-B44B-1F97705A5E03}" srcOrd="2" destOrd="0" parTransId="{91167F70-E622-482E-AD53-372E7EF6D128}" sibTransId="{9705FC6C-F04C-4494-810E-AA66090501FB}"/>
    <dgm:cxn modelId="{D2B727AA-7FC1-4AC5-95DC-20182D55B14A}" type="presOf" srcId="{0C354FC9-B700-4306-B498-9FFBA6D64344}" destId="{4946164B-246C-4391-BFF0-41A555D78118}" srcOrd="0" destOrd="0" presId="urn:microsoft.com/office/officeart/2005/8/layout/vList2"/>
    <dgm:cxn modelId="{FD40D8AF-836D-4967-ABBD-225906682A37}" type="presOf" srcId="{C3F6FA96-39DE-43FC-B44B-1F97705A5E03}" destId="{72389065-122C-4695-BC06-1CFED0744AE1}" srcOrd="0" destOrd="0" presId="urn:microsoft.com/office/officeart/2005/8/layout/vList2"/>
    <dgm:cxn modelId="{69643A5A-B086-4DDC-BAD5-0D28FF8E6E8D}" srcId="{5DA9FA6D-98F0-433E-B79E-E75A049EB87D}" destId="{0CC69D26-621D-42FF-9B64-9488B41FB8F3}" srcOrd="1" destOrd="0" parTransId="{D14C226B-C0DF-469C-AC9D-E19F398F0898}" sibTransId="{AD4366D3-BBAD-49E9-8DA8-4B05D9CEB987}"/>
    <dgm:cxn modelId="{2C8A5A3A-9BDC-4130-93CD-FA500F0BD847}" type="presOf" srcId="{F7CF3ED8-1D3C-456F-8C6D-8C866E250F11}" destId="{594AEC4C-B07B-442B-855F-BF2DE78D85FB}" srcOrd="0" destOrd="0" presId="urn:microsoft.com/office/officeart/2005/8/layout/vList2"/>
    <dgm:cxn modelId="{3A1755CA-A61C-495D-AAE8-9A39967D331A}" type="presParOf" srcId="{6A1C816A-0E01-4F20-A168-9ABA426DA4DB}" destId="{37FC05C2-B2BC-48A1-970F-ACF976159492}" srcOrd="0" destOrd="0" presId="urn:microsoft.com/office/officeart/2005/8/layout/vList2"/>
    <dgm:cxn modelId="{39D819A3-2B8A-4F2D-A1E3-24E047EFA971}" type="presParOf" srcId="{6A1C816A-0E01-4F20-A168-9ABA426DA4DB}" destId="{3916E1C1-3ED3-4DB2-9DAA-95FA93CA75F0}" srcOrd="1" destOrd="0" presId="urn:microsoft.com/office/officeart/2005/8/layout/vList2"/>
    <dgm:cxn modelId="{601283F1-A588-4110-991C-5119DE7D49A6}" type="presParOf" srcId="{6A1C816A-0E01-4F20-A168-9ABA426DA4DB}" destId="{BEEB8F37-6311-4528-9994-61DFEAAA038E}" srcOrd="2" destOrd="0" presId="urn:microsoft.com/office/officeart/2005/8/layout/vList2"/>
    <dgm:cxn modelId="{1243CC61-AEBA-4BC3-BCD6-C76D3F7D0864}" type="presParOf" srcId="{6A1C816A-0E01-4F20-A168-9ABA426DA4DB}" destId="{4B125845-AB01-4907-8C88-2E8BA9DFCFF8}" srcOrd="3" destOrd="0" presId="urn:microsoft.com/office/officeart/2005/8/layout/vList2"/>
    <dgm:cxn modelId="{D3478730-31E9-492F-ADD0-AACEB4DDA36A}" type="presParOf" srcId="{6A1C816A-0E01-4F20-A168-9ABA426DA4DB}" destId="{72389065-122C-4695-BC06-1CFED0744AE1}" srcOrd="4" destOrd="0" presId="urn:microsoft.com/office/officeart/2005/8/layout/vList2"/>
    <dgm:cxn modelId="{A02ED034-7135-4F76-9579-5CF339436B89}" type="presParOf" srcId="{6A1C816A-0E01-4F20-A168-9ABA426DA4DB}" destId="{BF9DFFF5-91A0-4689-953C-B6655A54E48B}" srcOrd="5" destOrd="0" presId="urn:microsoft.com/office/officeart/2005/8/layout/vList2"/>
    <dgm:cxn modelId="{34AE8CB5-7672-4FE3-AF5A-DE7E6A4E1076}" type="presParOf" srcId="{6A1C816A-0E01-4F20-A168-9ABA426DA4DB}" destId="{4946164B-246C-4391-BFF0-41A555D78118}" srcOrd="6" destOrd="0" presId="urn:microsoft.com/office/officeart/2005/8/layout/vList2"/>
    <dgm:cxn modelId="{B19DDB98-C394-40B6-9F13-A3C03EA2FF2F}" type="presParOf" srcId="{6A1C816A-0E01-4F20-A168-9ABA426DA4DB}" destId="{8D891861-5E38-483B-A9B0-29564E366070}" srcOrd="7" destOrd="0" presId="urn:microsoft.com/office/officeart/2005/8/layout/vList2"/>
    <dgm:cxn modelId="{7CD8D4E2-4457-44F8-BC81-73B5E6638C57}" type="presParOf" srcId="{6A1C816A-0E01-4F20-A168-9ABA426DA4DB}" destId="{594AEC4C-B07B-442B-855F-BF2DE78D85FB}" srcOrd="8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C05C2-B2BC-48A1-970F-ACF976159492}">
      <dsp:nvSpPr>
        <dsp:cNvPr id="0" name=""/>
        <dsp:cNvSpPr/>
      </dsp:nvSpPr>
      <dsp:spPr>
        <a:xfrm>
          <a:off x="0" y="512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материально-техническая база библиотек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5587" y="76869"/>
        <a:ext cx="6316370" cy="472986"/>
      </dsp:txXfrm>
    </dsp:sp>
    <dsp:sp modelId="{BEEB8F37-6311-4528-9994-61DFEAAA038E}">
      <dsp:nvSpPr>
        <dsp:cNvPr id="0" name=""/>
        <dsp:cNvSpPr/>
      </dsp:nvSpPr>
      <dsp:spPr>
        <a:xfrm>
          <a:off x="0" y="6560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преобразование библиотечного пространства</a:t>
          </a:r>
          <a:endParaRPr lang="ru-RU" sz="1800" b="1" i="0" kern="1200" dirty="0">
            <a:latin typeface="Arial Narrow" panose="020B0606020202030204" pitchFamily="34" charset="0"/>
          </a:endParaRPr>
        </a:p>
      </dsp:txBody>
      <dsp:txXfrm>
        <a:off x="25587" y="681669"/>
        <a:ext cx="6316370" cy="472986"/>
      </dsp:txXfrm>
    </dsp:sp>
    <dsp:sp modelId="{72389065-122C-4695-BC06-1CFED0744AE1}">
      <dsp:nvSpPr>
        <dsp:cNvPr id="0" name=""/>
        <dsp:cNvSpPr/>
      </dsp:nvSpPr>
      <dsp:spPr>
        <a:xfrm>
          <a:off x="0" y="12608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развитие цифровой инфраструктуры</a:t>
          </a:r>
          <a:endParaRPr lang="ru-RU" sz="1800" b="1" i="0" kern="1200" dirty="0">
            <a:latin typeface="Arial Narrow" panose="020B0606020202030204" pitchFamily="34" charset="0"/>
          </a:endParaRPr>
        </a:p>
      </dsp:txBody>
      <dsp:txXfrm>
        <a:off x="25587" y="1286469"/>
        <a:ext cx="6316370" cy="472986"/>
      </dsp:txXfrm>
    </dsp:sp>
    <dsp:sp modelId="{4946164B-246C-4391-BFF0-41A555D78118}">
      <dsp:nvSpPr>
        <dsp:cNvPr id="0" name=""/>
        <dsp:cNvSpPr/>
      </dsp:nvSpPr>
      <dsp:spPr>
        <a:xfrm>
          <a:off x="0" y="18656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актуализация библиотечных фондов и электронных ресурсов</a:t>
          </a:r>
          <a:endParaRPr lang="ru-RU" sz="1800" b="1" i="0" kern="1200" dirty="0">
            <a:latin typeface="Arial Narrow" panose="020B0606020202030204" pitchFamily="34" charset="0"/>
          </a:endParaRPr>
        </a:p>
      </dsp:txBody>
      <dsp:txXfrm>
        <a:off x="25587" y="1891269"/>
        <a:ext cx="6316370" cy="472986"/>
      </dsp:txXfrm>
    </dsp:sp>
    <dsp:sp modelId="{594AEC4C-B07B-442B-855F-BF2DE78D85FB}">
      <dsp:nvSpPr>
        <dsp:cNvPr id="0" name=""/>
        <dsp:cNvSpPr/>
      </dsp:nvSpPr>
      <dsp:spPr>
        <a:xfrm>
          <a:off x="0" y="24704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квалификация персонала</a:t>
          </a:r>
          <a:endParaRPr lang="ru-RU" sz="1800" b="1" i="0" kern="1200" dirty="0">
            <a:latin typeface="Arial Narrow" panose="020B0606020202030204" pitchFamily="34" charset="0"/>
          </a:endParaRPr>
        </a:p>
      </dsp:txBody>
      <dsp:txXfrm>
        <a:off x="25587" y="2496069"/>
        <a:ext cx="6316370" cy="472986"/>
      </dsp:txXfrm>
    </dsp:sp>
    <dsp:sp modelId="{6C95F2A8-F389-47C2-A76F-3DBE357FF350}">
      <dsp:nvSpPr>
        <dsp:cNvPr id="0" name=""/>
        <dsp:cNvSpPr/>
      </dsp:nvSpPr>
      <dsp:spPr>
        <a:xfrm>
          <a:off x="0" y="3075282"/>
          <a:ext cx="6367544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организационные условия деятельности</a:t>
          </a:r>
          <a:endParaRPr lang="ru-RU" sz="1800" b="1" i="0" kern="1200" dirty="0">
            <a:latin typeface="Arial Narrow" panose="020B0606020202030204" pitchFamily="34" charset="0"/>
          </a:endParaRPr>
        </a:p>
      </dsp:txBody>
      <dsp:txXfrm>
        <a:off x="25587" y="3100869"/>
        <a:ext cx="6316370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1322-B4F9-4B22-9DF4-0DC3F3178FE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10EA-EAA2-4F0F-8F08-26F7FA79C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25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ee00d648_0_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03ee00d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913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ee00d648_0_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03ee00d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913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5728225" y="687375"/>
            <a:ext cx="3415800" cy="37653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>
            <a:spLocks noGrp="1"/>
          </p:cNvSpPr>
          <p:nvPr>
            <p:ph type="pic" idx="3"/>
          </p:nvPr>
        </p:nvSpPr>
        <p:spPr>
          <a:xfrm>
            <a:off x="5728225" y="689575"/>
            <a:ext cx="3415800" cy="37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4395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72163" y="0"/>
            <a:ext cx="1471800" cy="6897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28225" y="4453920"/>
            <a:ext cx="1471800" cy="689700"/>
          </a:xfrm>
          <a:prstGeom prst="rect">
            <a:avLst/>
          </a:pr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01601" y="4453920"/>
            <a:ext cx="695383" cy="6985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7D2B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84121" y="0"/>
            <a:ext cx="695383" cy="6985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255995" y="0"/>
            <a:ext cx="828000" cy="4251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106;p12"/>
          <p:cNvSpPr/>
          <p:nvPr/>
        </p:nvSpPr>
        <p:spPr>
          <a:xfrm>
            <a:off x="8255995" y="4251959"/>
            <a:ext cx="828000" cy="828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49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2;p17"/>
          <p:cNvSpPr/>
          <p:nvPr userDrawn="1"/>
        </p:nvSpPr>
        <p:spPr>
          <a:xfrm>
            <a:off x="8309031" y="0"/>
            <a:ext cx="834969" cy="8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831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106;p12"/>
          <p:cNvSpPr/>
          <p:nvPr/>
        </p:nvSpPr>
        <p:spPr>
          <a:xfrm>
            <a:off x="8316000" y="0"/>
            <a:ext cx="828000" cy="828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78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106;p12"/>
          <p:cNvSpPr/>
          <p:nvPr/>
        </p:nvSpPr>
        <p:spPr>
          <a:xfrm>
            <a:off x="8316000" y="0"/>
            <a:ext cx="828000" cy="828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-9163"/>
            <a:ext cx="3860074" cy="6897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860074" y="-17963"/>
            <a:ext cx="695383" cy="6985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475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23050" y="2161801"/>
            <a:ext cx="40908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/>
          </a:p>
        </p:txBody>
      </p:sp>
      <p:sp>
        <p:nvSpPr>
          <p:cNvPr id="26" name="Google Shape;26;p4"/>
          <p:cNvSpPr/>
          <p:nvPr/>
        </p:nvSpPr>
        <p:spPr>
          <a:xfrm>
            <a:off x="277364" y="209318"/>
            <a:ext cx="841708" cy="966989"/>
          </a:xfrm>
          <a:prstGeom prst="rect">
            <a:avLst/>
          </a:prstGeom>
          <a:solidFill>
            <a:srgbClr val="E7D2B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280565" y="1176307"/>
            <a:ext cx="838507" cy="8422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14141" y="324582"/>
            <a:ext cx="838507" cy="8422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119072" y="1166847"/>
            <a:ext cx="841708" cy="966989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9;p4"/>
          <p:cNvSpPr/>
          <p:nvPr userDrawn="1"/>
        </p:nvSpPr>
        <p:spPr>
          <a:xfrm>
            <a:off x="1960780" y="435940"/>
            <a:ext cx="6203507" cy="620173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03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181;p17"/>
          <p:cNvSpPr/>
          <p:nvPr userDrawn="1"/>
        </p:nvSpPr>
        <p:spPr>
          <a:xfrm>
            <a:off x="8040093" y="96380"/>
            <a:ext cx="1043075" cy="1047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7;p6"/>
          <p:cNvSpPr/>
          <p:nvPr userDrawn="1"/>
        </p:nvSpPr>
        <p:spPr>
          <a:xfrm rot="5400000">
            <a:off x="3453446" y="-3357066"/>
            <a:ext cx="1047751" cy="7954644"/>
          </a:xfrm>
          <a:prstGeom prst="rect">
            <a:avLst/>
          </a:prstGeom>
          <a:solidFill>
            <a:srgbClr val="C887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00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0"/>
            <a:ext cx="3626700" cy="5149052"/>
            <a:chOff x="0" y="0"/>
            <a:chExt cx="3626700" cy="5149052"/>
          </a:xfrm>
        </p:grpSpPr>
        <p:sp>
          <p:nvSpPr>
            <p:cNvPr id="6" name="Google Shape;167;p17"/>
            <p:cNvSpPr/>
            <p:nvPr/>
          </p:nvSpPr>
          <p:spPr>
            <a:xfrm>
              <a:off x="0" y="0"/>
              <a:ext cx="3626700" cy="410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1;p17"/>
            <p:cNvSpPr/>
            <p:nvPr/>
          </p:nvSpPr>
          <p:spPr>
            <a:xfrm>
              <a:off x="2325" y="4101302"/>
              <a:ext cx="1043075" cy="104775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2;p17"/>
            <p:cNvSpPr/>
            <p:nvPr/>
          </p:nvSpPr>
          <p:spPr>
            <a:xfrm>
              <a:off x="1042199" y="4101302"/>
              <a:ext cx="2584500" cy="104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039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Google Shape;167;p17"/>
          <p:cNvSpPr/>
          <p:nvPr/>
        </p:nvSpPr>
        <p:spPr>
          <a:xfrm>
            <a:off x="0" y="0"/>
            <a:ext cx="2625634" cy="410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7"/>
          <p:cNvSpPr/>
          <p:nvPr/>
        </p:nvSpPr>
        <p:spPr>
          <a:xfrm>
            <a:off x="2325" y="4101302"/>
            <a:ext cx="1043075" cy="1047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82;p17"/>
          <p:cNvSpPr/>
          <p:nvPr/>
        </p:nvSpPr>
        <p:spPr>
          <a:xfrm>
            <a:off x="1042199" y="4101302"/>
            <a:ext cx="1583435" cy="10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631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2;p17"/>
          <p:cNvSpPr/>
          <p:nvPr/>
        </p:nvSpPr>
        <p:spPr>
          <a:xfrm>
            <a:off x="0" y="4353849"/>
            <a:ext cx="1728000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Google Shape;167;p17"/>
          <p:cNvSpPr/>
          <p:nvPr/>
        </p:nvSpPr>
        <p:spPr>
          <a:xfrm>
            <a:off x="-2" y="-1"/>
            <a:ext cx="1728000" cy="4353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7"/>
          <p:cNvSpPr/>
          <p:nvPr/>
        </p:nvSpPr>
        <p:spPr>
          <a:xfrm>
            <a:off x="0" y="4353851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9;p4"/>
          <p:cNvSpPr/>
          <p:nvPr userDrawn="1"/>
        </p:nvSpPr>
        <p:spPr>
          <a:xfrm>
            <a:off x="935998" y="3561846"/>
            <a:ext cx="792000" cy="7920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81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Google Shape;167;p17"/>
          <p:cNvSpPr/>
          <p:nvPr/>
        </p:nvSpPr>
        <p:spPr>
          <a:xfrm>
            <a:off x="0" y="0"/>
            <a:ext cx="1045400" cy="410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7"/>
          <p:cNvSpPr/>
          <p:nvPr/>
        </p:nvSpPr>
        <p:spPr>
          <a:xfrm>
            <a:off x="2325" y="4101302"/>
            <a:ext cx="1043075" cy="1047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866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2349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"/>
              <a:buNone/>
              <a:defRPr sz="3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7" r:id="rId3"/>
    <p:sldLayoutId id="2147483658" r:id="rId4"/>
    <p:sldLayoutId id="2147483659" r:id="rId5"/>
    <p:sldLayoutId id="2147483661" r:id="rId6"/>
    <p:sldLayoutId id="2147483666" r:id="rId7"/>
    <p:sldLayoutId id="2147483663" r:id="rId8"/>
    <p:sldLayoutId id="2147483660" r:id="rId9"/>
    <p:sldLayoutId id="2147483664" r:id="rId10"/>
    <p:sldLayoutId id="2147483665" r:id="rId11"/>
    <p:sldLayoutId id="214748365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kunb_zam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407701" y="421659"/>
            <a:ext cx="5571675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Модернизация общедоступных библиотек в Алтайском крае: </a:t>
            </a:r>
          </a:p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сквозь призму апробации «Стандарта качества модернизации общедоступной муниципальной библиотеки»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Fira Sans"/>
              <a:cs typeface="Fira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470" y="3607713"/>
            <a:ext cx="501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 algn="ct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Дмитриева Екатерина Валерьевна,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заместитель директора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по инновационной и научно-методической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работе Алтайской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краевой универсальной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научной библиотеки им. В. Я. Шишкова 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632" y="1145881"/>
            <a:ext cx="2167063" cy="26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7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654" y="289123"/>
            <a:ext cx="7701456" cy="54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oppins"/>
                <a:cs typeface="Poppins"/>
              </a:rPr>
              <a:t>Продвинутый уровень модернизации библиотек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ea typeface="Poppins"/>
              <a:cs typeface="Poppi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668" y="1509708"/>
            <a:ext cx="8323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библиотечных процессов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системы видеонаблюдения  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Программно-аппаратный  комплекс на основе RFID технологий или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штрихкодирования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55926175"/>
              </p:ext>
            </p:extLst>
          </p:nvPr>
        </p:nvGraphicFramePr>
        <p:xfrm>
          <a:off x="2446448" y="1258160"/>
          <a:ext cx="6367544" cy="365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5649" y="392906"/>
            <a:ext cx="5808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на ремонты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модельных библиотек нового поколения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85776" y="2528888"/>
            <a:ext cx="1092994" cy="1985962"/>
            <a:chOff x="0" y="3075282"/>
            <a:chExt cx="6367544" cy="5241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075282"/>
              <a:ext cx="6367544" cy="524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5587" y="3100869"/>
              <a:ext cx="6316370" cy="47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dirty="0" smtClean="0">
                  <a:latin typeface="Arial Narrow" panose="020B0606020202030204" pitchFamily="34" charset="0"/>
                </a:rPr>
                <a:t>Доля </a:t>
              </a:r>
            </a:p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dirty="0" smtClean="0">
                  <a:latin typeface="Arial Narrow" panose="020B0606020202030204" pitchFamily="34" charset="0"/>
                </a:rPr>
                <a:t>от </a:t>
              </a:r>
            </a:p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dirty="0" smtClean="0">
                  <a:latin typeface="Arial Narrow" panose="020B0606020202030204" pitchFamily="34" charset="0"/>
                </a:rPr>
                <a:t>общего числа расходов</a:t>
              </a:r>
              <a:endParaRPr lang="ru-RU" sz="1800" b="1" i="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5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21581" y="2161801"/>
            <a:ext cx="7492269" cy="819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9 000 руб. на 1 кв.м.    —      9 </a:t>
            </a:r>
            <a:r>
              <a:rPr lang="ru-RU" dirty="0" smtClean="0"/>
              <a:t>000 руб. на 1 кв.м.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sz="1300"/>
          </a:p>
        </p:txBody>
      </p:sp>
      <p:sp>
        <p:nvSpPr>
          <p:cNvPr id="7" name="Прямоугольник 6"/>
          <p:cNvSpPr/>
          <p:nvPr/>
        </p:nvSpPr>
        <p:spPr>
          <a:xfrm>
            <a:off x="1228725" y="2786063"/>
            <a:ext cx="2886075" cy="16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Модельные библиотеки, </a:t>
            </a:r>
          </a:p>
          <a:p>
            <a:pPr algn="ctr"/>
            <a:r>
              <a:rPr lang="ru-RU" sz="2000" dirty="0" smtClean="0"/>
              <a:t>созданные на краевом уровне</a:t>
            </a:r>
          </a:p>
          <a:p>
            <a:pPr algn="ctr"/>
            <a:r>
              <a:rPr lang="ru-RU" sz="2000" dirty="0" smtClean="0"/>
              <a:t>25 млн. руб.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4432" y="2795587"/>
            <a:ext cx="2886075" cy="16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Модельные библиотеки</a:t>
            </a:r>
          </a:p>
          <a:p>
            <a:pPr algn="ctr"/>
            <a:r>
              <a:rPr lang="ru-RU" sz="2400" dirty="0" smtClean="0"/>
              <a:t>нового поколения</a:t>
            </a:r>
            <a:endParaRPr lang="ru-RU" sz="2400" dirty="0" smtClean="0"/>
          </a:p>
          <a:p>
            <a:pPr algn="ctr"/>
            <a:r>
              <a:rPr lang="ru-RU" sz="2400" dirty="0" smtClean="0"/>
              <a:t>55 млн. руб.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814" y="407194"/>
            <a:ext cx="6243636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Выравнивание уровня модернизации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нер PNG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51" y="3302419"/>
            <a:ext cx="1961080" cy="15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конка 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50" y="979195"/>
            <a:ext cx="2270579" cy="22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8083" y="198354"/>
            <a:ext cx="30279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автоматизированная библиотечная система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САБ ИРБИС 64</a:t>
            </a:r>
            <a:r>
              <a:rPr lang="ru-RU" b="1" dirty="0"/>
              <a:t> </a:t>
            </a:r>
          </a:p>
        </p:txBody>
      </p:sp>
      <p:pic>
        <p:nvPicPr>
          <p:cNvPr id="1026" name="Picture 2" descr="RFID для библиотек - современные технологии в библиотечном сервисе от  UniBook и IDLog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764" y="1905377"/>
            <a:ext cx="2047954" cy="32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7" t="4185" r="3933" b="11250"/>
          <a:stretch/>
        </p:blipFill>
        <p:spPr>
          <a:xfrm>
            <a:off x="2190031" y="757113"/>
            <a:ext cx="1602645" cy="1010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67" b="30772"/>
          <a:stretch/>
        </p:blipFill>
        <p:spPr>
          <a:xfrm>
            <a:off x="3957893" y="1135194"/>
            <a:ext cx="1636294" cy="1265639"/>
          </a:xfrm>
          <a:prstGeom prst="rect">
            <a:avLst/>
          </a:prstGeom>
        </p:spPr>
      </p:pic>
      <p:pic>
        <p:nvPicPr>
          <p:cNvPr id="2" name="Picture 4" descr="https://id-logic.ru/biblio/wp-content/themes/idlogic/easybook_vl/img/rfid/rider/rider-v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997" y="2547564"/>
            <a:ext cx="1979798" cy="20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d-logic.ru/biblio/wp-content/themes/idlogic/easybook_vl/img/safe/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241" y="1905377"/>
            <a:ext cx="3161835" cy="31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74778" y="967930"/>
            <a:ext cx="8229596" cy="4088581"/>
            <a:chOff x="374778" y="967930"/>
            <a:chExt cx="8229596" cy="4088581"/>
          </a:xfrm>
        </p:grpSpPr>
        <p:sp>
          <p:nvSpPr>
            <p:cNvPr id="4" name="Овал 3"/>
            <p:cNvSpPr/>
            <p:nvPr/>
          </p:nvSpPr>
          <p:spPr>
            <a:xfrm>
              <a:off x="5861175" y="2673861"/>
              <a:ext cx="2743199" cy="124879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Художественная литература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744042" y="967930"/>
              <a:ext cx="2743199" cy="123793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Справочная</a:t>
              </a:r>
            </a:p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литература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3117977" y="3807716"/>
              <a:ext cx="2743198" cy="124879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Отраслевая</a:t>
              </a:r>
            </a:p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литература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74778" y="2673862"/>
              <a:ext cx="2743199" cy="124879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Фонд </a:t>
              </a: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местной печати 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491911" y="1031779"/>
              <a:ext cx="2743199" cy="124879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Краеведческий фонд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7256" y="1365955"/>
              <a:ext cx="2164639" cy="210016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-1" y="0"/>
            <a:ext cx="38504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Ядро библиотечного фонда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b22.ru/wp-content/uploads/2021/09/imgonline-com-ua-Resize-kaqVBpilxY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0" y="2701950"/>
            <a:ext cx="2800411" cy="18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lib22.ru/wp-content/uploads/2020/09/DSC_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714" y="2701950"/>
            <a:ext cx="2761759" cy="18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ib22.ru/wp-content/uploads/2020/03/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833508"/>
            <a:ext cx="2800350" cy="19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50" y="277986"/>
            <a:ext cx="3207201" cy="1805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810" y="277986"/>
            <a:ext cx="2860442" cy="1908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02"/>
          <a:stretch/>
        </p:blipFill>
        <p:spPr>
          <a:xfrm>
            <a:off x="6533511" y="277985"/>
            <a:ext cx="2481902" cy="20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7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8670" y="814387"/>
            <a:ext cx="5872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Дмитриева Екатерина Валерьевна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заместитель директора по инновационной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 и научно-методической работе Алтайской краевой универсальной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научной библиотеки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им. В. Я. Шишкова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 </a:t>
            </a:r>
          </a:p>
          <a:p>
            <a:pPr algn="ctr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Fira Sans"/>
              <a:cs typeface="Fira Sans"/>
            </a:endParaRPr>
          </a:p>
          <a:p>
            <a:pPr algn="ctr"/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  <a:hlinkClick r:id="rId3"/>
              </a:rPr>
              <a:t>akunb_zam@mail.ru</a:t>
            </a:r>
            <a:endParaRPr lang="ru-RU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Fira Sans"/>
              <a:cs typeface="Fira Sans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Fira Sans"/>
                <a:cs typeface="Fira Sans"/>
              </a:rPr>
              <a:t>(3852) 506-649</a:t>
            </a:r>
          </a:p>
        </p:txBody>
      </p:sp>
    </p:spTree>
    <p:extLst>
      <p:ext uri="{BB962C8B-B14F-4D97-AF65-F5344CB8AC3E}">
        <p14:creationId xmlns:p14="http://schemas.microsoft.com/office/powerpoint/2010/main" xmlns="" val="33137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394015401"/>
              </p:ext>
            </p:extLst>
          </p:nvPr>
        </p:nvGraphicFramePr>
        <p:xfrm>
          <a:off x="1753231" y="65061"/>
          <a:ext cx="7390770" cy="50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51816"/>
            <a:ext cx="1753231" cy="136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модельные библиотеки </a:t>
            </a:r>
          </a:p>
        </p:txBody>
      </p:sp>
    </p:spTree>
    <p:extLst>
      <p:ext uri="{BB962C8B-B14F-4D97-AF65-F5344CB8AC3E}">
        <p14:creationId xmlns:p14="http://schemas.microsoft.com/office/powerpoint/2010/main" xmlns="" val="14086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12001217"/>
              </p:ext>
            </p:extLst>
          </p:nvPr>
        </p:nvGraphicFramePr>
        <p:xfrm>
          <a:off x="3718056" y="419440"/>
          <a:ext cx="5179991" cy="412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428" y="419440"/>
            <a:ext cx="3472004" cy="153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Модельные библиотеки </a:t>
            </a:r>
            <a:endParaRPr lang="ru-RU" sz="2800" b="1" dirty="0" smtClean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поколения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6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03" y="445127"/>
            <a:ext cx="2297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модельных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74295910"/>
              </p:ext>
            </p:extLst>
          </p:nvPr>
        </p:nvGraphicFramePr>
        <p:xfrm>
          <a:off x="2629845" y="238757"/>
          <a:ext cx="6446142" cy="474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515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643" y="470188"/>
            <a:ext cx="587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«Стандарта качества модернизации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общедоступной муниципальной библиотеки»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528432522"/>
              </p:ext>
            </p:extLst>
          </p:nvPr>
        </p:nvGraphicFramePr>
        <p:xfrm>
          <a:off x="2022763" y="1526519"/>
          <a:ext cx="6728271" cy="34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372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55926175"/>
              </p:ext>
            </p:extLst>
          </p:nvPr>
        </p:nvGraphicFramePr>
        <p:xfrm>
          <a:off x="2446448" y="1258160"/>
          <a:ext cx="6367544" cy="365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5649" y="484476"/>
            <a:ext cx="5227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критериев и показателей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1325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654" y="289123"/>
            <a:ext cx="77014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oppins"/>
                <a:cs typeface="Poppins"/>
              </a:rPr>
              <a:t>Базовый уровень модернизации библиотек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ea typeface="Poppins"/>
              <a:cs typeface="Poppi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307" y="1303795"/>
            <a:ext cx="8282499" cy="374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Издания, выпущенные за последние пять лет (25% от общего объема фонда)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Благоустроенная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прилегающая территория, оформление фасада здания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библиотечных зданий и помещений, условия безопасности (требуется текущий/капитальный ремонт)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 библиотеки доступны для лиц с ограниченными возможностями здоровья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системы навигации по библиотеке, элементы фирменного стиля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Удаленный доступ к основным полнотекстовым ресурсам федерального уровня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стратегии развития библиотеки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библиотечной мебели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срок эксплуатации компьютерного парка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основных библиотечных процессов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Удобство режима работы для читателей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Специалисты, работающие на полную ставку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654" y="289123"/>
            <a:ext cx="77014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oppins"/>
                <a:cs typeface="Poppins"/>
              </a:rPr>
              <a:t>Базовый уровень модернизации библиотек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ea typeface="Poppins"/>
              <a:cs typeface="Poppi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969" y="1386096"/>
            <a:ext cx="8324065" cy="173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Издания, выпущенные за последние пять лет (25% от общего объема фонда)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 библиотеки доступны для лиц с ограниченными возможностями здоровья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Удобство режима работы для читателей</a:t>
            </a:r>
          </a:p>
          <a:p>
            <a:pPr marL="457200">
              <a:lnSpc>
                <a:spcPct val="115000"/>
              </a:lnSpc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654" y="289123"/>
            <a:ext cx="77014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oppins"/>
                <a:cs typeface="Poppins"/>
              </a:rPr>
              <a:t>Базовый уровень модернизации библиотек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ea typeface="Poppins"/>
              <a:cs typeface="Poppi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601" y="1426849"/>
            <a:ext cx="83387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основных библиотечных процессов 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Удаленный доступ к основным полнотекстовым информационным ресурсам федерального уровня 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Издания, выпущенные за последние пять лет (25% от общего объема фонда)</a:t>
            </a:r>
          </a:p>
          <a:p>
            <a:pPr marL="285750" indent="-285750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 для детей в возрасте до 14 лет (наличие)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1753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wn and Green Geometric Belated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C88741"/>
      </a:accent1>
      <a:accent2>
        <a:srgbClr val="ABA37F"/>
      </a:accent2>
      <a:accent3>
        <a:srgbClr val="E7D2BF"/>
      </a:accent3>
      <a:accent4>
        <a:srgbClr val="191919"/>
      </a:accent4>
      <a:accent5>
        <a:srgbClr val="404040"/>
      </a:accent5>
      <a:accent6>
        <a:srgbClr val="EDECED"/>
      </a:accent6>
      <a:hlink>
        <a:srgbClr val="C8874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6214</TotalTime>
  <Words>393</Words>
  <Application>Microsoft Office PowerPoint</Application>
  <PresentationFormat>Экран (16:9)</PresentationFormat>
  <Paragraphs>92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Fira Sans</vt:lpstr>
      <vt:lpstr>Times New Roman</vt:lpstr>
      <vt:lpstr>Poppins</vt:lpstr>
      <vt:lpstr>Wingdings</vt:lpstr>
      <vt:lpstr>Public Sans</vt:lpstr>
      <vt:lpstr>Brown and Green Geometric Belated Birthday Creative 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priem</dc:creator>
  <cp:lastModifiedBy>priem</cp:lastModifiedBy>
  <cp:revision>266</cp:revision>
  <cp:lastPrinted>2022-11-08T08:27:58Z</cp:lastPrinted>
  <dcterms:modified xsi:type="dcterms:W3CDTF">2022-11-09T03:55:00Z</dcterms:modified>
</cp:coreProperties>
</file>