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7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6.jpg" ContentType="image/jpeg"/>
  <Override PartName="/ppt/media/image47.jpg" ContentType="image/jpeg"/>
  <Override PartName="/ppt/media/image48.jpg" ContentType="image/jpeg"/>
  <Override PartName="/ppt/media/image49.jpg" ContentType="image/jpeg"/>
  <Override PartName="/ppt/media/image50.jpg" ContentType="image/jpeg"/>
  <Override PartName="/ppt/media/image51.jpg" ContentType="image/jpeg"/>
  <Override PartName="/ppt/media/image52.jpg" ContentType="image/jpeg"/>
  <Override PartName="/ppt/media/image53.jpg" ContentType="image/jpeg"/>
  <Override PartName="/ppt/media/image54.jpg" ContentType="image/jpeg"/>
  <Override PartName="/ppt/media/image55.jpg" ContentType="image/jpeg"/>
  <Override PartName="/ppt/media/image56.jpg" ContentType="image/jpeg"/>
  <Override PartName="/ppt/media/image57.jpg" ContentType="image/jpeg"/>
  <Override PartName="/ppt/media/image58.jpg" ContentType="image/jpeg"/>
  <Override PartName="/ppt/media/image59.jpg" ContentType="image/jpeg"/>
  <Override PartName="/ppt/media/image60.jpg" ContentType="image/jpeg"/>
  <Override PartName="/ppt/media/image61.jpg" ContentType="image/jpeg"/>
  <Override PartName="/ppt/media/image62.jpg" ContentType="image/jpeg"/>
  <Override PartName="/ppt/media/image63.jpg" ContentType="image/jpeg"/>
  <Override PartName="/ppt/media/image65.jpg" ContentType="image/jpeg"/>
  <Override PartName="/ppt/media/image6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9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1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5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9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6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1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1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5AD5-81BD-4BF9-BF9C-800E73792E3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64424-9C8C-4BBF-9E54-EB4C318F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fif"/><Relationship Id="rId4" Type="http://schemas.openxmlformats.org/officeDocument/2006/relationships/image" Target="../media/image6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fif"/><Relationship Id="rId5" Type="http://schemas.openxmlformats.org/officeDocument/2006/relationships/image" Target="../media/image21.jpg"/><Relationship Id="rId4" Type="http://schemas.openxmlformats.org/officeDocument/2006/relationships/image" Target="../media/image2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" y="-8308"/>
            <a:ext cx="12177266" cy="68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40" y="160179"/>
            <a:ext cx="4840310" cy="363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8" y="160179"/>
            <a:ext cx="4278561" cy="320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9" y="3283531"/>
            <a:ext cx="4592033" cy="258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95" y="4174028"/>
            <a:ext cx="2556222" cy="252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2826577"/>
            <a:ext cx="3959955" cy="389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0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84" y="218662"/>
            <a:ext cx="4485860" cy="448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37" y="218662"/>
            <a:ext cx="4300329" cy="430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3" y="2650434"/>
            <a:ext cx="3465443" cy="3465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68" y="2461175"/>
            <a:ext cx="4115631" cy="4115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39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2" y="238176"/>
            <a:ext cx="4789345" cy="354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07" y="1756907"/>
            <a:ext cx="6352815" cy="357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7" y="3335628"/>
            <a:ext cx="5812735" cy="326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0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3" y="3312360"/>
            <a:ext cx="4308117" cy="3391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91" y="242334"/>
            <a:ext cx="5598085" cy="414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08" y="2688668"/>
            <a:ext cx="5288644" cy="3920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10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11" y="189157"/>
            <a:ext cx="4792375" cy="269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39" y="785610"/>
            <a:ext cx="5317545" cy="299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92" y="3605390"/>
            <a:ext cx="5552231" cy="312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" y="2884868"/>
            <a:ext cx="5542925" cy="311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35" y="221505"/>
            <a:ext cx="6392123" cy="359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14" y="3429000"/>
            <a:ext cx="5616223" cy="3153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9" y="2812173"/>
            <a:ext cx="5057103" cy="3792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84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62" y="214111"/>
            <a:ext cx="6147516" cy="345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9" y="3306650"/>
            <a:ext cx="5666706" cy="318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34" y="3269221"/>
            <a:ext cx="5799786" cy="326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05" y="239064"/>
            <a:ext cx="5670997" cy="318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97" y="352344"/>
            <a:ext cx="4493132" cy="333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4" y="3135612"/>
            <a:ext cx="6187747" cy="284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75" y="3153687"/>
            <a:ext cx="5014175" cy="3496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51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4" y="137067"/>
            <a:ext cx="5281629" cy="352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4" y="2736560"/>
            <a:ext cx="4641019" cy="3747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27" y="690262"/>
            <a:ext cx="4653566" cy="309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61" y="3307992"/>
            <a:ext cx="5457645" cy="317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28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9" y="1571223"/>
            <a:ext cx="8891702" cy="418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9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6" y="1043188"/>
            <a:ext cx="11846807" cy="5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0631" y="3797306"/>
            <a:ext cx="665438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за внимание!</a:t>
            </a:r>
            <a:endParaRPr lang="ru-RU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18" y="480144"/>
            <a:ext cx="5199012" cy="33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45" y="266648"/>
            <a:ext cx="2470989" cy="3706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6" y="266648"/>
            <a:ext cx="5559725" cy="3706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4" y="2847810"/>
            <a:ext cx="5512162" cy="367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32" y="2989582"/>
            <a:ext cx="4857383" cy="3643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7" y="181275"/>
            <a:ext cx="8590210" cy="414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" y="4322559"/>
            <a:ext cx="3309593" cy="230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87" y="4355190"/>
            <a:ext cx="2549562" cy="227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54" y="4246355"/>
            <a:ext cx="4130354" cy="237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9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7" y="538573"/>
            <a:ext cx="3833131" cy="574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4" y="1764406"/>
            <a:ext cx="6838681" cy="4520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39" y="218144"/>
            <a:ext cx="4820992" cy="321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78" y="218144"/>
            <a:ext cx="4820992" cy="321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2" y="2228048"/>
            <a:ext cx="2862600" cy="429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4" y="3661783"/>
            <a:ext cx="3833611" cy="2875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9"/>
          <a:stretch/>
        </p:blipFill>
        <p:spPr>
          <a:xfrm>
            <a:off x="7651657" y="3678594"/>
            <a:ext cx="4040850" cy="284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22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42" y="378887"/>
            <a:ext cx="4579641" cy="3050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24" y="511047"/>
            <a:ext cx="5267960" cy="2961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670387"/>
            <a:ext cx="4116678" cy="2898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421678"/>
            <a:ext cx="4520485" cy="3219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20" y="3864861"/>
            <a:ext cx="4649960" cy="2615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86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35" y="418396"/>
            <a:ext cx="4144229" cy="3417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6" y="531650"/>
            <a:ext cx="4960476" cy="3303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5" y="3000777"/>
            <a:ext cx="6125078" cy="3439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6" y="3194180"/>
            <a:ext cx="5667277" cy="3187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067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9"/>
            <a:ext cx="12192000" cy="688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07" y="337838"/>
            <a:ext cx="9409830" cy="1207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5" y="1732249"/>
            <a:ext cx="4009133" cy="2666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91" y="3393410"/>
            <a:ext cx="4375497" cy="290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30" y="1732249"/>
            <a:ext cx="6178607" cy="284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1" y="4850274"/>
            <a:ext cx="3812146" cy="1746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2" y="4523432"/>
            <a:ext cx="2877827" cy="22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</Words>
  <Application>Microsoft Office PowerPoint</Application>
  <PresentationFormat>Широкоэкранный</PresentationFormat>
  <Paragraphs>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User 1</cp:lastModifiedBy>
  <cp:revision>23</cp:revision>
  <dcterms:created xsi:type="dcterms:W3CDTF">2022-11-10T11:11:31Z</dcterms:created>
  <dcterms:modified xsi:type="dcterms:W3CDTF">2022-11-11T12:17:34Z</dcterms:modified>
</cp:coreProperties>
</file>