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9" r:id="rId13"/>
    <p:sldId id="270" r:id="rId14"/>
    <p:sldId id="271" r:id="rId15"/>
    <p:sldId id="268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6404" autoAdjust="0"/>
  </p:normalViewPr>
  <p:slideViewPr>
    <p:cSldViewPr snapToGrid="0">
      <p:cViewPr varScale="1">
        <p:scale>
          <a:sx n="81" d="100"/>
          <a:sy n="81" d="100"/>
        </p:scale>
        <p:origin x="132" y="5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408FF2-45C4-4D72-872F-0984CDB555EC}" type="datetimeFigureOut">
              <a:rPr lang="ru-RU" smtClean="0"/>
              <a:t>16.11.2022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D14496-994C-4184-8554-7435E4572E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7658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Титульный лист презентации докладчика Всероссийского форума публичных библиотек 2022 года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D14496-994C-4184-8554-7435E4572EE7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18065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D14496-994C-4184-8554-7435E4572EE7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38939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460AF-E127-48C5-BE14-40597D0D4F69}" type="datetimeFigureOut">
              <a:rPr lang="ru-RU" smtClean="0"/>
              <a:t>16.11.2022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24691-3BCF-4377-A60F-544A34A348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44755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460AF-E127-48C5-BE14-40597D0D4F69}" type="datetimeFigureOut">
              <a:rPr lang="ru-RU" smtClean="0"/>
              <a:t>16.11.2022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24691-3BCF-4377-A60F-544A34A348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42520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460AF-E127-48C5-BE14-40597D0D4F69}" type="datetimeFigureOut">
              <a:rPr lang="ru-RU" smtClean="0"/>
              <a:t>16.11.2022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24691-3BCF-4377-A60F-544A34A348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8428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460AF-E127-48C5-BE14-40597D0D4F69}" type="datetimeFigureOut">
              <a:rPr lang="ru-RU" smtClean="0"/>
              <a:t>16.11.2022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24691-3BCF-4377-A60F-544A34A348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33770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460AF-E127-48C5-BE14-40597D0D4F69}" type="datetimeFigureOut">
              <a:rPr lang="ru-RU" smtClean="0"/>
              <a:t>16.11.2022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24691-3BCF-4377-A60F-544A34A348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73350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460AF-E127-48C5-BE14-40597D0D4F69}" type="datetimeFigureOut">
              <a:rPr lang="ru-RU" smtClean="0"/>
              <a:t>16.11.2022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24691-3BCF-4377-A60F-544A34A348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87181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460AF-E127-48C5-BE14-40597D0D4F69}" type="datetimeFigureOut">
              <a:rPr lang="ru-RU" smtClean="0"/>
              <a:t>16.11.2022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24691-3BCF-4377-A60F-544A34A348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84800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460AF-E127-48C5-BE14-40597D0D4F69}" type="datetimeFigureOut">
              <a:rPr lang="ru-RU" smtClean="0"/>
              <a:t>16.11.2022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24691-3BCF-4377-A60F-544A34A348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76326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460AF-E127-48C5-BE14-40597D0D4F69}" type="datetimeFigureOut">
              <a:rPr lang="ru-RU" smtClean="0"/>
              <a:t>16.11.2022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24691-3BCF-4377-A60F-544A34A348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61126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460AF-E127-48C5-BE14-40597D0D4F69}" type="datetimeFigureOut">
              <a:rPr lang="ru-RU" smtClean="0"/>
              <a:t>16.11.2022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24691-3BCF-4377-A60F-544A34A348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67747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460AF-E127-48C5-BE14-40597D0D4F69}" type="datetimeFigureOut">
              <a:rPr lang="ru-RU" smtClean="0"/>
              <a:t>16.11.2022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24691-3BCF-4377-A60F-544A34A348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87787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E460AF-E127-48C5-BE14-40597D0D4F69}" type="datetimeFigureOut">
              <a:rPr lang="ru-RU" smtClean="0"/>
              <a:t>16.11.2022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524691-3BCF-4377-A60F-544A34A348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1126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12" Type="http://schemas.microsoft.com/office/2007/relationships/hdphoto" Target="../media/hdphoto5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5.png"/><Relationship Id="rId5" Type="http://schemas.openxmlformats.org/officeDocument/2006/relationships/image" Target="../media/image2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5.gif"/><Relationship Id="rId18" Type="http://schemas.openxmlformats.org/officeDocument/2006/relationships/image" Target="../media/image70.gif"/><Relationship Id="rId3" Type="http://schemas.openxmlformats.org/officeDocument/2006/relationships/image" Target="../media/image55.jpeg"/><Relationship Id="rId21" Type="http://schemas.openxmlformats.org/officeDocument/2006/relationships/image" Target="../media/image37.png"/><Relationship Id="rId7" Type="http://schemas.openxmlformats.org/officeDocument/2006/relationships/image" Target="../media/image59.gif"/><Relationship Id="rId12" Type="http://schemas.openxmlformats.org/officeDocument/2006/relationships/image" Target="../media/image64.jpeg"/><Relationship Id="rId17" Type="http://schemas.openxmlformats.org/officeDocument/2006/relationships/image" Target="../media/image69.png"/><Relationship Id="rId2" Type="http://schemas.openxmlformats.org/officeDocument/2006/relationships/image" Target="../media/image54.png"/><Relationship Id="rId16" Type="http://schemas.openxmlformats.org/officeDocument/2006/relationships/image" Target="../media/image68.gif"/><Relationship Id="rId20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11" Type="http://schemas.openxmlformats.org/officeDocument/2006/relationships/image" Target="../media/image63.png"/><Relationship Id="rId5" Type="http://schemas.openxmlformats.org/officeDocument/2006/relationships/image" Target="../media/image57.png"/><Relationship Id="rId15" Type="http://schemas.openxmlformats.org/officeDocument/2006/relationships/image" Target="../media/image67.jpeg"/><Relationship Id="rId10" Type="http://schemas.openxmlformats.org/officeDocument/2006/relationships/image" Target="../media/image62.gif"/><Relationship Id="rId19" Type="http://schemas.openxmlformats.org/officeDocument/2006/relationships/image" Target="../media/image71.jpeg"/><Relationship Id="rId4" Type="http://schemas.openxmlformats.org/officeDocument/2006/relationships/image" Target="../media/image56.gif"/><Relationship Id="rId9" Type="http://schemas.openxmlformats.org/officeDocument/2006/relationships/image" Target="../media/image61.jpg"/><Relationship Id="rId14" Type="http://schemas.openxmlformats.org/officeDocument/2006/relationships/image" Target="../media/image6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3.png"/><Relationship Id="rId7" Type="http://schemas.openxmlformats.org/officeDocument/2006/relationships/image" Target="../media/image77.jpe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11" Type="http://schemas.openxmlformats.org/officeDocument/2006/relationships/image" Target="../media/image37.png"/><Relationship Id="rId5" Type="http://schemas.openxmlformats.org/officeDocument/2006/relationships/image" Target="../media/image75.jpeg"/><Relationship Id="rId10" Type="http://schemas.openxmlformats.org/officeDocument/2006/relationships/image" Target="../media/image36.png"/><Relationship Id="rId4" Type="http://schemas.openxmlformats.org/officeDocument/2006/relationships/image" Target="../media/image74.png"/><Relationship Id="rId9" Type="http://schemas.microsoft.com/office/2007/relationships/hdphoto" Target="../media/hdphoto7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84.jpeg"/><Relationship Id="rId3" Type="http://schemas.openxmlformats.org/officeDocument/2006/relationships/image" Target="../media/image79.jpeg"/><Relationship Id="rId7" Type="http://schemas.openxmlformats.org/officeDocument/2006/relationships/image" Target="../media/image80.jpeg"/><Relationship Id="rId12" Type="http://schemas.openxmlformats.org/officeDocument/2006/relationships/image" Target="../media/image83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11" Type="http://schemas.openxmlformats.org/officeDocument/2006/relationships/image" Target="../media/image82.png"/><Relationship Id="rId5" Type="http://schemas.openxmlformats.org/officeDocument/2006/relationships/image" Target="../media/image60.png"/><Relationship Id="rId15" Type="http://schemas.openxmlformats.org/officeDocument/2006/relationships/image" Target="../media/image37.png"/><Relationship Id="rId10" Type="http://schemas.openxmlformats.org/officeDocument/2006/relationships/image" Target="../media/image81.jpeg"/><Relationship Id="rId4" Type="http://schemas.openxmlformats.org/officeDocument/2006/relationships/image" Target="../media/image57.png"/><Relationship Id="rId9" Type="http://schemas.openxmlformats.org/officeDocument/2006/relationships/image" Target="../media/image69.png"/><Relationship Id="rId1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13" Type="http://schemas.openxmlformats.org/officeDocument/2006/relationships/image" Target="../media/image91.jpeg"/><Relationship Id="rId3" Type="http://schemas.openxmlformats.org/officeDocument/2006/relationships/image" Target="../media/image57.png"/><Relationship Id="rId7" Type="http://schemas.openxmlformats.org/officeDocument/2006/relationships/image" Target="../media/image85.jpeg"/><Relationship Id="rId12" Type="http://schemas.openxmlformats.org/officeDocument/2006/relationships/image" Target="../media/image90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11" Type="http://schemas.openxmlformats.org/officeDocument/2006/relationships/image" Target="../media/image89.jpg"/><Relationship Id="rId5" Type="http://schemas.openxmlformats.org/officeDocument/2006/relationships/image" Target="../media/image63.png"/><Relationship Id="rId15" Type="http://schemas.openxmlformats.org/officeDocument/2006/relationships/image" Target="../media/image37.png"/><Relationship Id="rId10" Type="http://schemas.openxmlformats.org/officeDocument/2006/relationships/image" Target="../media/image88.png"/><Relationship Id="rId4" Type="http://schemas.openxmlformats.org/officeDocument/2006/relationships/image" Target="../media/image60.png"/><Relationship Id="rId9" Type="http://schemas.openxmlformats.org/officeDocument/2006/relationships/image" Target="../media/image87.jpeg"/><Relationship Id="rId1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10" Type="http://schemas.openxmlformats.org/officeDocument/2006/relationships/image" Target="../media/image34.jpeg"/><Relationship Id="rId4" Type="http://schemas.openxmlformats.org/officeDocument/2006/relationships/image" Target="../media/image28.jpeg"/><Relationship Id="rId9" Type="http://schemas.openxmlformats.org/officeDocument/2006/relationships/image" Target="../media/image3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13" Type="http://schemas.openxmlformats.org/officeDocument/2006/relationships/image" Target="../media/image36.png"/><Relationship Id="rId3" Type="http://schemas.openxmlformats.org/officeDocument/2006/relationships/image" Target="../media/image39.jpg"/><Relationship Id="rId7" Type="http://schemas.openxmlformats.org/officeDocument/2006/relationships/image" Target="../media/image43.jpeg"/><Relationship Id="rId12" Type="http://schemas.openxmlformats.org/officeDocument/2006/relationships/image" Target="../media/image47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11" Type="http://schemas.microsoft.com/office/2007/relationships/hdphoto" Target="../media/hdphoto6.wdp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jpeg"/><Relationship Id="rId9" Type="http://schemas.openxmlformats.org/officeDocument/2006/relationships/image" Target="../media/image45.jpg"/><Relationship Id="rId1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Relationship Id="rId9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3238" y="302329"/>
            <a:ext cx="1449309" cy="99861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01932" y="3613110"/>
            <a:ext cx="7547435" cy="1211277"/>
          </a:xfrm>
        </p:spPr>
        <p:txBody>
          <a:bodyPr>
            <a:noAutofit/>
          </a:bodyPr>
          <a:lstStyle/>
          <a:p>
            <a:r>
              <a:rPr lang="ru-RU" sz="2400" b="1" spc="3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Грантовая</a:t>
            </a:r>
            <a:r>
              <a:rPr lang="ru-RU" sz="2400" b="1" spc="300" dirty="0" smtClean="0">
                <a:latin typeface="Arial" panose="020B0604020202020204" pitchFamily="34" charset="0"/>
                <a:cs typeface="Arial" panose="020B0604020202020204" pitchFamily="34" charset="0"/>
              </a:rPr>
              <a:t> поддержка библиотечных проектов как ресурс развития муниципальных библиотек</a:t>
            </a:r>
            <a:endParaRPr lang="ru-RU" sz="2400" b="1" spc="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859549" y="5216590"/>
            <a:ext cx="5364693" cy="1286934"/>
          </a:xfrm>
        </p:spPr>
        <p:txBody>
          <a:bodyPr>
            <a:normAutofit/>
          </a:bodyPr>
          <a:lstStyle/>
          <a:p>
            <a:pPr algn="r"/>
            <a:r>
              <a:rPr lang="ru-RU" sz="20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Чемоданова</a:t>
            </a:r>
            <a:r>
              <a:rPr lang="ru-RU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Светлана </a:t>
            </a:r>
            <a:r>
              <a:rPr lang="ru-RU" sz="20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Сатдаровна</a:t>
            </a:r>
            <a:endParaRPr lang="ru-RU" sz="2000" b="1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ru-RU" sz="1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Директор МУК МБ Кольского района</a:t>
            </a:r>
            <a:endParaRPr lang="ru-RU" sz="1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587" r="16636"/>
          <a:stretch/>
        </p:blipFill>
        <p:spPr>
          <a:xfrm>
            <a:off x="4384056" y="359969"/>
            <a:ext cx="2383864" cy="210780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98" y="224167"/>
            <a:ext cx="1314963" cy="108574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968" y="288360"/>
            <a:ext cx="1243181" cy="96370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938" y="305018"/>
            <a:ext cx="2039429" cy="78771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ABD544A-85BB-3D50-1E25-03DB715C901D}"/>
              </a:ext>
            </a:extLst>
          </p:cNvPr>
          <p:cNvSpPr txBox="1"/>
          <p:nvPr/>
        </p:nvSpPr>
        <p:spPr>
          <a:xfrm>
            <a:off x="1928818" y="2531842"/>
            <a:ext cx="783771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Всероссийский Форум публичных библиотек</a:t>
            </a:r>
          </a:p>
          <a:p>
            <a:pPr algn="ctr"/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Модельные 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библиотеки и стандарт качества модернизации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72EB20B5-50C4-D96D-363E-1237E962CFCD}"/>
              </a:ext>
            </a:extLst>
          </p:cNvPr>
          <p:cNvSpPr txBox="1"/>
          <p:nvPr/>
        </p:nvSpPr>
        <p:spPr>
          <a:xfrm>
            <a:off x="3023837" y="6264717"/>
            <a:ext cx="53470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Санкт–Петербург,   18–19  ноября 2022 г.  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061580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8061325" y="6356350"/>
            <a:ext cx="2133600" cy="365125"/>
          </a:xfrm>
        </p:spPr>
        <p:txBody>
          <a:bodyPr/>
          <a:lstStyle/>
          <a:p>
            <a:fld id="{AE199FAC-4B86-4121-B622-50028D35B744}" type="slidenum">
              <a:rPr lang="fr-FR" smtClean="0"/>
              <a:pPr/>
              <a:t>10</a:t>
            </a:fld>
            <a:endParaRPr lang="fr-FR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2789" y="1262056"/>
            <a:ext cx="2243872" cy="2376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1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59633" y="1506607"/>
            <a:ext cx="1634521" cy="13076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6" name="Прямоугольник 5"/>
          <p:cNvSpPr/>
          <p:nvPr/>
        </p:nvSpPr>
        <p:spPr>
          <a:xfrm>
            <a:off x="1885998" y="2967335"/>
            <a:ext cx="20854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Фотоконкурс «Новый взгляд</a:t>
            </a:r>
            <a:r>
              <a:rPr lang="ru-RU" dirty="0" smtClean="0"/>
              <a:t>»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0889" y="3023100"/>
            <a:ext cx="781050" cy="781050"/>
          </a:xfrm>
          <a:prstGeom prst="rect">
            <a:avLst/>
          </a:prstGeom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4637" y="1432224"/>
            <a:ext cx="2042505" cy="2206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7216" y="1502876"/>
            <a:ext cx="819580" cy="22501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Прямоугольник 9"/>
          <p:cNvSpPr/>
          <p:nvPr/>
        </p:nvSpPr>
        <p:spPr>
          <a:xfrm>
            <a:off x="5536796" y="1635180"/>
            <a:ext cx="2042505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Краеведческий конкурс </a:t>
            </a:r>
            <a:r>
              <a:rPr lang="ru-RU" sz="1400" dirty="0" smtClean="0"/>
              <a:t>творческих </a:t>
            </a:r>
            <a:r>
              <a:rPr lang="ru-RU" sz="1400" dirty="0"/>
              <a:t>работ и </a:t>
            </a:r>
            <a:r>
              <a:rPr lang="ru-RU" sz="1400" dirty="0" err="1"/>
              <a:t>видеопрезентаций</a:t>
            </a:r>
            <a:r>
              <a:rPr lang="ru-RU" sz="1400" dirty="0"/>
              <a:t> </a:t>
            </a:r>
            <a:r>
              <a:rPr lang="ru-RU" sz="1400" dirty="0" smtClean="0"/>
              <a:t>«</a:t>
            </a:r>
            <a:r>
              <a:rPr lang="ru-RU" sz="1400" dirty="0"/>
              <a:t>Тропинками Кольского края»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1244" y="3023101"/>
            <a:ext cx="815484" cy="815484"/>
          </a:xfrm>
          <a:prstGeom prst="rect">
            <a:avLst/>
          </a:prstGeom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4320" y="1217825"/>
            <a:ext cx="2196245" cy="2420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7844319" y="2923616"/>
            <a:ext cx="248427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«Школа гидов-краеведов</a:t>
            </a:r>
            <a:r>
              <a:rPr lang="ru-RU" dirty="0" smtClean="0"/>
              <a:t>»</a:t>
            </a:r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3106" y="1392411"/>
            <a:ext cx="2076497" cy="13829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8800" y="2921546"/>
            <a:ext cx="829796" cy="829796"/>
          </a:xfrm>
          <a:prstGeom prst="rect">
            <a:avLst/>
          </a:prstGeom>
        </p:spPr>
      </p:pic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2789" y="3949423"/>
            <a:ext cx="2953200" cy="2390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9633" y="3852093"/>
            <a:ext cx="2111781" cy="14073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8" name="Прямоугольник 17"/>
          <p:cNvSpPr/>
          <p:nvPr/>
        </p:nvSpPr>
        <p:spPr>
          <a:xfrm>
            <a:off x="1982240" y="5301208"/>
            <a:ext cx="302382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Музыкально-поэтический вечер </a:t>
            </a:r>
            <a:endParaRPr lang="ru-RU" sz="1400" dirty="0" smtClean="0"/>
          </a:p>
          <a:p>
            <a:r>
              <a:rPr lang="ru-RU" sz="1400" dirty="0" smtClean="0"/>
              <a:t>«</a:t>
            </a:r>
            <a:r>
              <a:rPr lang="ru-RU" sz="1400" dirty="0"/>
              <a:t>И в песнях, и в стихах поэтов пусть расцветает край родной!»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4939" y="5805264"/>
            <a:ext cx="781050" cy="781050"/>
          </a:xfrm>
          <a:prstGeom prst="rect">
            <a:avLst/>
          </a:prstGeom>
        </p:spPr>
      </p:pic>
      <p:pic>
        <p:nvPicPr>
          <p:cNvPr id="20" name="Picture 7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5300" y="3942402"/>
            <a:ext cx="2033921" cy="2397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6125" y="3852093"/>
            <a:ext cx="1953862" cy="14491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6091" y="5743863"/>
            <a:ext cx="873209" cy="873209"/>
          </a:xfrm>
          <a:prstGeom prst="rect">
            <a:avLst/>
          </a:prstGeom>
        </p:spPr>
      </p:pic>
      <p:sp>
        <p:nvSpPr>
          <p:cNvPr id="23" name="Прямоугольник 22"/>
          <p:cNvSpPr/>
          <p:nvPr/>
        </p:nvSpPr>
        <p:spPr>
          <a:xfrm>
            <a:off x="5155157" y="5301208"/>
            <a:ext cx="21750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/>
              <a:t>Мультикультурный</a:t>
            </a:r>
            <a:r>
              <a:rPr lang="ru-RU" dirty="0"/>
              <a:t> фестиваль «Кольские легенды»</a:t>
            </a:r>
          </a:p>
        </p:txBody>
      </p:sp>
      <p:sp>
        <p:nvSpPr>
          <p:cNvPr id="24" name="Title 9"/>
          <p:cNvSpPr txBox="1">
            <a:spLocks/>
          </p:cNvSpPr>
          <p:nvPr/>
        </p:nvSpPr>
        <p:spPr>
          <a:xfrm>
            <a:off x="1859633" y="570503"/>
            <a:ext cx="5812998" cy="936104"/>
          </a:xfrm>
          <a:prstGeom prst="rect">
            <a:avLst/>
          </a:prstGeom>
          <a:noFill/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smtClean="0">
                <a:effectLst>
                  <a:glow rad="101600">
                    <a:schemeClr val="bg1"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Наши события</a:t>
            </a:r>
            <a:endParaRPr lang="fr-FR" sz="4000" dirty="0">
              <a:effectLst>
                <a:glow rad="101600">
                  <a:schemeClr val="bg1"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25" name="Picture 8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2214" y="3827041"/>
            <a:ext cx="2326567" cy="2512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Прямоугольник 25"/>
          <p:cNvSpPr/>
          <p:nvPr/>
        </p:nvSpPr>
        <p:spPr>
          <a:xfrm>
            <a:off x="7844320" y="5532040"/>
            <a:ext cx="183116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/>
              <a:t>Газета «Кольское слово» рассказывает о наших событиях</a:t>
            </a:r>
            <a:endParaRPr lang="ru-RU" sz="1400" dirty="0"/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2252" y="5805264"/>
            <a:ext cx="856143" cy="856143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4319" y="3850555"/>
            <a:ext cx="2322203" cy="14554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22" t="8851" r="10316" b="12649"/>
          <a:stretch/>
        </p:blipFill>
        <p:spPr>
          <a:xfrm>
            <a:off x="11636808" y="-83127"/>
            <a:ext cx="416277" cy="3515096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74" y="-232119"/>
            <a:ext cx="629847" cy="3885438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74" y="3185995"/>
            <a:ext cx="629847" cy="3885438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22" t="8851" r="10316" b="12649"/>
          <a:stretch/>
        </p:blipFill>
        <p:spPr>
          <a:xfrm>
            <a:off x="11636808" y="3431969"/>
            <a:ext cx="416277" cy="3515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662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7249" y="933800"/>
            <a:ext cx="3364533" cy="3342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9"/>
          <p:cNvSpPr txBox="1">
            <a:spLocks/>
          </p:cNvSpPr>
          <p:nvPr/>
        </p:nvSpPr>
        <p:spPr>
          <a:xfrm>
            <a:off x="2097489" y="464858"/>
            <a:ext cx="5812998" cy="936104"/>
          </a:xfrm>
          <a:prstGeom prst="rect">
            <a:avLst/>
          </a:prstGeom>
          <a:noFill/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dirty="0" smtClean="0">
                <a:effectLst>
                  <a:glow rad="101600">
                    <a:schemeClr val="bg1"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Наш бренд</a:t>
            </a:r>
            <a:endParaRPr lang="fr-FR" sz="4000" dirty="0">
              <a:effectLst>
                <a:glow rad="101600">
                  <a:schemeClr val="bg1"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7489" y="1627684"/>
            <a:ext cx="1872208" cy="1955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4153" y="1495014"/>
            <a:ext cx="1902248" cy="1914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6001" y="4164655"/>
            <a:ext cx="1512168" cy="15121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8209" y="3798540"/>
            <a:ext cx="1140718" cy="19240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5721" y="4129755"/>
            <a:ext cx="2123728" cy="15927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83672" l="0" r="99306">
                        <a14:foregroundMark x1="51667" y1="27578" x2="51667" y2="27578"/>
                        <a14:foregroundMark x1="50972" y1="43516" x2="50972" y2="435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51" b="17687"/>
          <a:stretch/>
        </p:blipFill>
        <p:spPr>
          <a:xfrm>
            <a:off x="2291554" y="4036207"/>
            <a:ext cx="1484077" cy="17798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22" t="8851" r="10316" b="12649"/>
          <a:stretch/>
        </p:blipFill>
        <p:spPr>
          <a:xfrm>
            <a:off x="11636808" y="-83127"/>
            <a:ext cx="416277" cy="351509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74" y="-232119"/>
            <a:ext cx="629847" cy="388543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74" y="3185995"/>
            <a:ext cx="629847" cy="388543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22" t="8851" r="10316" b="12649"/>
          <a:stretch/>
        </p:blipFill>
        <p:spPr>
          <a:xfrm>
            <a:off x="11636808" y="3431969"/>
            <a:ext cx="416277" cy="3515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410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289" y="1262056"/>
            <a:ext cx="2243872" cy="2376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1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44661" y="1366286"/>
            <a:ext cx="2411799" cy="14872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" name="Прямоугольник 4"/>
          <p:cNvSpPr/>
          <p:nvPr/>
        </p:nvSpPr>
        <p:spPr>
          <a:xfrm>
            <a:off x="1649516" y="2929924"/>
            <a:ext cx="208541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«Кинозал на Набережной»</a:t>
            </a: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3533" y="1447957"/>
            <a:ext cx="2631153" cy="2206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1820" y="1217825"/>
            <a:ext cx="2196245" cy="2420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7511819" y="2923616"/>
            <a:ext cx="248427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«Казачья культура</a:t>
            </a:r>
            <a:r>
              <a:rPr lang="ru-RU" sz="1600" dirty="0" smtClean="0"/>
              <a:t>»</a:t>
            </a:r>
            <a:endParaRPr lang="ru-RU" sz="1600" dirty="0"/>
          </a:p>
        </p:txBody>
      </p:sp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9740" y="3821335"/>
            <a:ext cx="2953200" cy="2390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2277" y="3821334"/>
            <a:ext cx="3041256" cy="17107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Прямоугольник 10"/>
          <p:cNvSpPr/>
          <p:nvPr/>
        </p:nvSpPr>
        <p:spPr>
          <a:xfrm>
            <a:off x="1649740" y="5301208"/>
            <a:ext cx="274415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400" dirty="0"/>
          </a:p>
        </p:txBody>
      </p:sp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183" y="3814314"/>
            <a:ext cx="2371503" cy="2397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itle 9"/>
          <p:cNvSpPr txBox="1">
            <a:spLocks/>
          </p:cNvSpPr>
          <p:nvPr/>
        </p:nvSpPr>
        <p:spPr>
          <a:xfrm>
            <a:off x="1441739" y="244848"/>
            <a:ext cx="4508944" cy="962086"/>
          </a:xfrm>
          <a:prstGeom prst="rect">
            <a:avLst/>
          </a:prstGeom>
          <a:noFill/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dirty="0" smtClean="0">
                <a:effectLst>
                  <a:glow rad="101600">
                    <a:schemeClr val="bg1"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Наш фестиваль</a:t>
            </a:r>
            <a:br>
              <a:rPr lang="ru-RU" sz="4000" dirty="0" smtClean="0">
                <a:effectLst>
                  <a:glow rad="101600">
                    <a:schemeClr val="bg1"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ru-RU" sz="2800" dirty="0" smtClean="0">
                <a:effectLst>
                  <a:glow rad="101600">
                    <a:schemeClr val="bg1"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Площадки:</a:t>
            </a:r>
            <a:endParaRPr lang="fr-FR" sz="2800" dirty="0">
              <a:effectLst>
                <a:glow rad="101600">
                  <a:schemeClr val="bg1"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4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0251" y="3814314"/>
            <a:ext cx="2204405" cy="238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7966869" y="5608985"/>
            <a:ext cx="183116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«Хороший знак</a:t>
            </a:r>
            <a:r>
              <a:rPr lang="ru-RU" sz="1600" dirty="0" smtClean="0"/>
              <a:t>»</a:t>
            </a:r>
            <a:endParaRPr lang="ru-RU" sz="1600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851" y="3641967"/>
            <a:ext cx="1978918" cy="18011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3891" y="1354192"/>
            <a:ext cx="2603798" cy="14648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8" name="Прямоугольник 17"/>
          <p:cNvSpPr/>
          <p:nvPr/>
        </p:nvSpPr>
        <p:spPr>
          <a:xfrm>
            <a:off x="4563412" y="2853561"/>
            <a:ext cx="269352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/>
              <a:t>Детская </a:t>
            </a:r>
            <a:r>
              <a:rPr lang="ru-RU" sz="1600" dirty="0"/>
              <a:t>игровая зона </a:t>
            </a:r>
            <a:endParaRPr lang="ru-RU" sz="1600" dirty="0" smtClean="0"/>
          </a:p>
          <a:p>
            <a:r>
              <a:rPr lang="ru-RU" sz="1600" dirty="0" smtClean="0"/>
              <a:t>«</a:t>
            </a:r>
            <a:r>
              <a:rPr lang="ru-RU" sz="1600" dirty="0"/>
              <a:t>Набережная отличного настроения»</a:t>
            </a:r>
          </a:p>
        </p:txBody>
      </p:sp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8921" y="1331757"/>
            <a:ext cx="2701938" cy="15218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0" name="Прямоугольник 19"/>
          <p:cNvSpPr/>
          <p:nvPr/>
        </p:nvSpPr>
        <p:spPr>
          <a:xfrm>
            <a:off x="1812274" y="5716706"/>
            <a:ext cx="201196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/>
              <a:t>«Саамская культура»</a:t>
            </a:r>
            <a:endParaRPr lang="ru-RU" sz="1600" dirty="0"/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1422" y="3719274"/>
            <a:ext cx="2267744" cy="17008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2" name="Прямоугольник 21"/>
          <p:cNvSpPr/>
          <p:nvPr/>
        </p:nvSpPr>
        <p:spPr>
          <a:xfrm>
            <a:off x="4763182" y="5455096"/>
            <a:ext cx="2493751" cy="752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700"/>
              </a:lnSpc>
            </a:pPr>
            <a:r>
              <a:rPr lang="ru-RU" sz="1600" dirty="0"/>
              <a:t>«Поморская и традиционная русская культура»</a:t>
            </a: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22" t="8851" r="10316" b="12649"/>
          <a:stretch/>
        </p:blipFill>
        <p:spPr>
          <a:xfrm>
            <a:off x="11636808" y="-83127"/>
            <a:ext cx="416277" cy="3515096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74" y="-232119"/>
            <a:ext cx="629847" cy="3885438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74" y="3185995"/>
            <a:ext cx="629847" cy="3885438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22" t="8851" r="10316" b="12649"/>
          <a:stretch/>
        </p:blipFill>
        <p:spPr>
          <a:xfrm>
            <a:off x="11636808" y="3431969"/>
            <a:ext cx="416277" cy="3515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720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7164" y="1262056"/>
            <a:ext cx="2243872" cy="2376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408" y="1447957"/>
            <a:ext cx="2631153" cy="2206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8695" y="1217825"/>
            <a:ext cx="2196245" cy="2420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7941" y="3814314"/>
            <a:ext cx="2961874" cy="2397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756615" y="5301208"/>
            <a:ext cx="274415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400" dirty="0"/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2412" y="3814313"/>
            <a:ext cx="2371503" cy="2397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807" y="1107364"/>
            <a:ext cx="2640951" cy="14855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807" y="2719454"/>
            <a:ext cx="2681487" cy="15016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891" y="4313297"/>
            <a:ext cx="3085598" cy="17356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0954" y="3821335"/>
            <a:ext cx="2371725" cy="2395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2213" y="1030340"/>
            <a:ext cx="5181184" cy="31907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2213" y="4357597"/>
            <a:ext cx="3085598" cy="17356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9609" y="4345493"/>
            <a:ext cx="2271266" cy="17034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Title 9"/>
          <p:cNvSpPr txBox="1">
            <a:spLocks/>
          </p:cNvSpPr>
          <p:nvPr/>
        </p:nvSpPr>
        <p:spPr>
          <a:xfrm>
            <a:off x="1677164" y="255617"/>
            <a:ext cx="4508944" cy="936104"/>
          </a:xfrm>
          <a:prstGeom prst="rect">
            <a:avLst/>
          </a:prstGeom>
          <a:noFill/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dirty="0" smtClean="0">
                <a:effectLst>
                  <a:glow rad="101600">
                    <a:schemeClr val="bg1"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Наш фестиваль</a:t>
            </a:r>
            <a:br>
              <a:rPr lang="ru-RU" sz="4000" dirty="0" smtClean="0">
                <a:effectLst>
                  <a:glow rad="101600">
                    <a:schemeClr val="bg1"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endParaRPr lang="fr-FR" sz="2800" dirty="0">
              <a:effectLst>
                <a:glow rad="101600">
                  <a:schemeClr val="bg1"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22" t="8851" r="10316" b="12649"/>
          <a:stretch/>
        </p:blipFill>
        <p:spPr>
          <a:xfrm>
            <a:off x="11636808" y="-83127"/>
            <a:ext cx="416277" cy="3515096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74" y="-232119"/>
            <a:ext cx="629847" cy="388543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74" y="3185995"/>
            <a:ext cx="629847" cy="3885438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22" t="8851" r="10316" b="12649"/>
          <a:stretch/>
        </p:blipFill>
        <p:spPr>
          <a:xfrm>
            <a:off x="11636808" y="3431969"/>
            <a:ext cx="416277" cy="3515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84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>
          <a:xfrm>
            <a:off x="1977244" y="904028"/>
            <a:ext cx="6491064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/>
              <a:t>Итоги проекта:</a:t>
            </a:r>
            <a:endParaRPr lang="fr-FR" dirty="0"/>
          </a:p>
        </p:txBody>
      </p:sp>
      <p:sp>
        <p:nvSpPr>
          <p:cNvPr id="3" name="Freeform 10"/>
          <p:cNvSpPr>
            <a:spLocks/>
          </p:cNvSpPr>
          <p:nvPr/>
        </p:nvSpPr>
        <p:spPr bwMode="auto">
          <a:xfrm>
            <a:off x="2108778" y="1723022"/>
            <a:ext cx="855138" cy="1089283"/>
          </a:xfrm>
          <a:custGeom>
            <a:avLst/>
            <a:gdLst>
              <a:gd name="T0" fmla="*/ 0 w 336"/>
              <a:gd name="T1" fmla="*/ 0 h 428"/>
              <a:gd name="T2" fmla="*/ 0 w 336"/>
              <a:gd name="T3" fmla="*/ 0 h 428"/>
              <a:gd name="T4" fmla="*/ 36 w 336"/>
              <a:gd name="T5" fmla="*/ 48 h 428"/>
              <a:gd name="T6" fmla="*/ 52 w 336"/>
              <a:gd name="T7" fmla="*/ 68 h 428"/>
              <a:gd name="T8" fmla="*/ 68 w 336"/>
              <a:gd name="T9" fmla="*/ 86 h 428"/>
              <a:gd name="T10" fmla="*/ 68 w 336"/>
              <a:gd name="T11" fmla="*/ 86 h 428"/>
              <a:gd name="T12" fmla="*/ 84 w 336"/>
              <a:gd name="T13" fmla="*/ 98 h 428"/>
              <a:gd name="T14" fmla="*/ 98 w 336"/>
              <a:gd name="T15" fmla="*/ 110 h 428"/>
              <a:gd name="T16" fmla="*/ 114 w 336"/>
              <a:gd name="T17" fmla="*/ 120 h 428"/>
              <a:gd name="T18" fmla="*/ 130 w 336"/>
              <a:gd name="T19" fmla="*/ 128 h 428"/>
              <a:gd name="T20" fmla="*/ 146 w 336"/>
              <a:gd name="T21" fmla="*/ 136 h 428"/>
              <a:gd name="T22" fmla="*/ 164 w 336"/>
              <a:gd name="T23" fmla="*/ 142 h 428"/>
              <a:gd name="T24" fmla="*/ 182 w 336"/>
              <a:gd name="T25" fmla="*/ 146 h 428"/>
              <a:gd name="T26" fmla="*/ 200 w 336"/>
              <a:gd name="T27" fmla="*/ 150 h 428"/>
              <a:gd name="T28" fmla="*/ 200 w 336"/>
              <a:gd name="T29" fmla="*/ 150 h 428"/>
              <a:gd name="T30" fmla="*/ 226 w 336"/>
              <a:gd name="T31" fmla="*/ 156 h 428"/>
              <a:gd name="T32" fmla="*/ 250 w 336"/>
              <a:gd name="T33" fmla="*/ 162 h 428"/>
              <a:gd name="T34" fmla="*/ 274 w 336"/>
              <a:gd name="T35" fmla="*/ 172 h 428"/>
              <a:gd name="T36" fmla="*/ 294 w 336"/>
              <a:gd name="T37" fmla="*/ 182 h 428"/>
              <a:gd name="T38" fmla="*/ 302 w 336"/>
              <a:gd name="T39" fmla="*/ 190 h 428"/>
              <a:gd name="T40" fmla="*/ 310 w 336"/>
              <a:gd name="T41" fmla="*/ 196 h 428"/>
              <a:gd name="T42" fmla="*/ 318 w 336"/>
              <a:gd name="T43" fmla="*/ 206 h 428"/>
              <a:gd name="T44" fmla="*/ 324 w 336"/>
              <a:gd name="T45" fmla="*/ 216 h 428"/>
              <a:gd name="T46" fmla="*/ 328 w 336"/>
              <a:gd name="T47" fmla="*/ 226 h 428"/>
              <a:gd name="T48" fmla="*/ 332 w 336"/>
              <a:gd name="T49" fmla="*/ 240 h 428"/>
              <a:gd name="T50" fmla="*/ 334 w 336"/>
              <a:gd name="T51" fmla="*/ 254 h 428"/>
              <a:gd name="T52" fmla="*/ 336 w 336"/>
              <a:gd name="T53" fmla="*/ 268 h 428"/>
              <a:gd name="T54" fmla="*/ 336 w 336"/>
              <a:gd name="T55" fmla="*/ 268 h 428"/>
              <a:gd name="T56" fmla="*/ 336 w 336"/>
              <a:gd name="T57" fmla="*/ 286 h 428"/>
              <a:gd name="T58" fmla="*/ 334 w 336"/>
              <a:gd name="T59" fmla="*/ 302 h 428"/>
              <a:gd name="T60" fmla="*/ 328 w 336"/>
              <a:gd name="T61" fmla="*/ 320 h 428"/>
              <a:gd name="T62" fmla="*/ 322 w 336"/>
              <a:gd name="T63" fmla="*/ 334 h 428"/>
              <a:gd name="T64" fmla="*/ 316 w 336"/>
              <a:gd name="T65" fmla="*/ 350 h 428"/>
              <a:gd name="T66" fmla="*/ 306 w 336"/>
              <a:gd name="T67" fmla="*/ 364 h 428"/>
              <a:gd name="T68" fmla="*/ 296 w 336"/>
              <a:gd name="T69" fmla="*/ 376 h 428"/>
              <a:gd name="T70" fmla="*/ 284 w 336"/>
              <a:gd name="T71" fmla="*/ 388 h 428"/>
              <a:gd name="T72" fmla="*/ 272 w 336"/>
              <a:gd name="T73" fmla="*/ 398 h 428"/>
              <a:gd name="T74" fmla="*/ 258 w 336"/>
              <a:gd name="T75" fmla="*/ 408 h 428"/>
              <a:gd name="T76" fmla="*/ 244 w 336"/>
              <a:gd name="T77" fmla="*/ 414 h 428"/>
              <a:gd name="T78" fmla="*/ 230 w 336"/>
              <a:gd name="T79" fmla="*/ 420 h 428"/>
              <a:gd name="T80" fmla="*/ 214 w 336"/>
              <a:gd name="T81" fmla="*/ 424 h 428"/>
              <a:gd name="T82" fmla="*/ 198 w 336"/>
              <a:gd name="T83" fmla="*/ 426 h 428"/>
              <a:gd name="T84" fmla="*/ 180 w 336"/>
              <a:gd name="T85" fmla="*/ 428 h 428"/>
              <a:gd name="T86" fmla="*/ 164 w 336"/>
              <a:gd name="T87" fmla="*/ 426 h 428"/>
              <a:gd name="T88" fmla="*/ 164 w 336"/>
              <a:gd name="T89" fmla="*/ 426 h 428"/>
              <a:gd name="T90" fmla="*/ 146 w 336"/>
              <a:gd name="T91" fmla="*/ 422 h 428"/>
              <a:gd name="T92" fmla="*/ 130 w 336"/>
              <a:gd name="T93" fmla="*/ 416 h 428"/>
              <a:gd name="T94" fmla="*/ 114 w 336"/>
              <a:gd name="T95" fmla="*/ 410 h 428"/>
              <a:gd name="T96" fmla="*/ 100 w 336"/>
              <a:gd name="T97" fmla="*/ 404 h 428"/>
              <a:gd name="T98" fmla="*/ 88 w 336"/>
              <a:gd name="T99" fmla="*/ 396 h 428"/>
              <a:gd name="T100" fmla="*/ 76 w 336"/>
              <a:gd name="T101" fmla="*/ 386 h 428"/>
              <a:gd name="T102" fmla="*/ 66 w 336"/>
              <a:gd name="T103" fmla="*/ 376 h 428"/>
              <a:gd name="T104" fmla="*/ 56 w 336"/>
              <a:gd name="T105" fmla="*/ 366 h 428"/>
              <a:gd name="T106" fmla="*/ 40 w 336"/>
              <a:gd name="T107" fmla="*/ 340 h 428"/>
              <a:gd name="T108" fmla="*/ 26 w 336"/>
              <a:gd name="T109" fmla="*/ 314 h 428"/>
              <a:gd name="T110" fmla="*/ 16 w 336"/>
              <a:gd name="T111" fmla="*/ 284 h 428"/>
              <a:gd name="T112" fmla="*/ 10 w 336"/>
              <a:gd name="T113" fmla="*/ 254 h 428"/>
              <a:gd name="T114" fmla="*/ 4 w 336"/>
              <a:gd name="T115" fmla="*/ 222 h 428"/>
              <a:gd name="T116" fmla="*/ 2 w 336"/>
              <a:gd name="T117" fmla="*/ 188 h 428"/>
              <a:gd name="T118" fmla="*/ 0 w 336"/>
              <a:gd name="T119" fmla="*/ 154 h 428"/>
              <a:gd name="T120" fmla="*/ 0 w 336"/>
              <a:gd name="T121" fmla="*/ 122 h 428"/>
              <a:gd name="T122" fmla="*/ 0 w 336"/>
              <a:gd name="T123" fmla="*/ 0 h 4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336" h="428">
                <a:moveTo>
                  <a:pt x="0" y="0"/>
                </a:moveTo>
                <a:lnTo>
                  <a:pt x="0" y="0"/>
                </a:lnTo>
                <a:lnTo>
                  <a:pt x="36" y="48"/>
                </a:lnTo>
                <a:lnTo>
                  <a:pt x="52" y="68"/>
                </a:lnTo>
                <a:lnTo>
                  <a:pt x="68" y="86"/>
                </a:lnTo>
                <a:lnTo>
                  <a:pt x="68" y="86"/>
                </a:lnTo>
                <a:lnTo>
                  <a:pt x="84" y="98"/>
                </a:lnTo>
                <a:lnTo>
                  <a:pt x="98" y="110"/>
                </a:lnTo>
                <a:lnTo>
                  <a:pt x="114" y="120"/>
                </a:lnTo>
                <a:lnTo>
                  <a:pt x="130" y="128"/>
                </a:lnTo>
                <a:lnTo>
                  <a:pt x="146" y="136"/>
                </a:lnTo>
                <a:lnTo>
                  <a:pt x="164" y="142"/>
                </a:lnTo>
                <a:lnTo>
                  <a:pt x="182" y="146"/>
                </a:lnTo>
                <a:lnTo>
                  <a:pt x="200" y="150"/>
                </a:lnTo>
                <a:lnTo>
                  <a:pt x="200" y="150"/>
                </a:lnTo>
                <a:lnTo>
                  <a:pt x="226" y="156"/>
                </a:lnTo>
                <a:lnTo>
                  <a:pt x="250" y="162"/>
                </a:lnTo>
                <a:lnTo>
                  <a:pt x="274" y="172"/>
                </a:lnTo>
                <a:lnTo>
                  <a:pt x="294" y="182"/>
                </a:lnTo>
                <a:lnTo>
                  <a:pt x="302" y="190"/>
                </a:lnTo>
                <a:lnTo>
                  <a:pt x="310" y="196"/>
                </a:lnTo>
                <a:lnTo>
                  <a:pt x="318" y="206"/>
                </a:lnTo>
                <a:lnTo>
                  <a:pt x="324" y="216"/>
                </a:lnTo>
                <a:lnTo>
                  <a:pt x="328" y="226"/>
                </a:lnTo>
                <a:lnTo>
                  <a:pt x="332" y="240"/>
                </a:lnTo>
                <a:lnTo>
                  <a:pt x="334" y="254"/>
                </a:lnTo>
                <a:lnTo>
                  <a:pt x="336" y="268"/>
                </a:lnTo>
                <a:lnTo>
                  <a:pt x="336" y="268"/>
                </a:lnTo>
                <a:lnTo>
                  <a:pt x="336" y="286"/>
                </a:lnTo>
                <a:lnTo>
                  <a:pt x="334" y="302"/>
                </a:lnTo>
                <a:lnTo>
                  <a:pt x="328" y="320"/>
                </a:lnTo>
                <a:lnTo>
                  <a:pt x="322" y="334"/>
                </a:lnTo>
                <a:lnTo>
                  <a:pt x="316" y="350"/>
                </a:lnTo>
                <a:lnTo>
                  <a:pt x="306" y="364"/>
                </a:lnTo>
                <a:lnTo>
                  <a:pt x="296" y="376"/>
                </a:lnTo>
                <a:lnTo>
                  <a:pt x="284" y="388"/>
                </a:lnTo>
                <a:lnTo>
                  <a:pt x="272" y="398"/>
                </a:lnTo>
                <a:lnTo>
                  <a:pt x="258" y="408"/>
                </a:lnTo>
                <a:lnTo>
                  <a:pt x="244" y="414"/>
                </a:lnTo>
                <a:lnTo>
                  <a:pt x="230" y="420"/>
                </a:lnTo>
                <a:lnTo>
                  <a:pt x="214" y="424"/>
                </a:lnTo>
                <a:lnTo>
                  <a:pt x="198" y="426"/>
                </a:lnTo>
                <a:lnTo>
                  <a:pt x="180" y="428"/>
                </a:lnTo>
                <a:lnTo>
                  <a:pt x="164" y="426"/>
                </a:lnTo>
                <a:lnTo>
                  <a:pt x="164" y="426"/>
                </a:lnTo>
                <a:lnTo>
                  <a:pt x="146" y="422"/>
                </a:lnTo>
                <a:lnTo>
                  <a:pt x="130" y="416"/>
                </a:lnTo>
                <a:lnTo>
                  <a:pt x="114" y="410"/>
                </a:lnTo>
                <a:lnTo>
                  <a:pt x="100" y="404"/>
                </a:lnTo>
                <a:lnTo>
                  <a:pt x="88" y="396"/>
                </a:lnTo>
                <a:lnTo>
                  <a:pt x="76" y="386"/>
                </a:lnTo>
                <a:lnTo>
                  <a:pt x="66" y="376"/>
                </a:lnTo>
                <a:lnTo>
                  <a:pt x="56" y="366"/>
                </a:lnTo>
                <a:lnTo>
                  <a:pt x="40" y="340"/>
                </a:lnTo>
                <a:lnTo>
                  <a:pt x="26" y="314"/>
                </a:lnTo>
                <a:lnTo>
                  <a:pt x="16" y="284"/>
                </a:lnTo>
                <a:lnTo>
                  <a:pt x="10" y="254"/>
                </a:lnTo>
                <a:lnTo>
                  <a:pt x="4" y="222"/>
                </a:lnTo>
                <a:lnTo>
                  <a:pt x="2" y="188"/>
                </a:lnTo>
                <a:lnTo>
                  <a:pt x="0" y="154"/>
                </a:lnTo>
                <a:lnTo>
                  <a:pt x="0" y="122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144000" numCol="1" anchor="b" anchorCtr="0" compatLnSpc="1">
            <a:prstTxWarp prst="textNoShape">
              <a:avLst/>
            </a:prstTxWarp>
          </a:bodyPr>
          <a:lstStyle/>
          <a:p>
            <a:pPr algn="ctr"/>
            <a:r>
              <a:rPr lang="fr-F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1</a:t>
            </a:r>
            <a:endParaRPr lang="fr-FR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Freeform 10"/>
          <p:cNvSpPr>
            <a:spLocks/>
          </p:cNvSpPr>
          <p:nvPr/>
        </p:nvSpPr>
        <p:spPr bwMode="auto">
          <a:xfrm>
            <a:off x="2108778" y="2774280"/>
            <a:ext cx="855138" cy="1089283"/>
          </a:xfrm>
          <a:custGeom>
            <a:avLst/>
            <a:gdLst>
              <a:gd name="T0" fmla="*/ 0 w 336"/>
              <a:gd name="T1" fmla="*/ 0 h 428"/>
              <a:gd name="T2" fmla="*/ 0 w 336"/>
              <a:gd name="T3" fmla="*/ 0 h 428"/>
              <a:gd name="T4" fmla="*/ 36 w 336"/>
              <a:gd name="T5" fmla="*/ 48 h 428"/>
              <a:gd name="T6" fmla="*/ 52 w 336"/>
              <a:gd name="T7" fmla="*/ 68 h 428"/>
              <a:gd name="T8" fmla="*/ 68 w 336"/>
              <a:gd name="T9" fmla="*/ 86 h 428"/>
              <a:gd name="T10" fmla="*/ 68 w 336"/>
              <a:gd name="T11" fmla="*/ 86 h 428"/>
              <a:gd name="T12" fmla="*/ 84 w 336"/>
              <a:gd name="T13" fmla="*/ 98 h 428"/>
              <a:gd name="T14" fmla="*/ 98 w 336"/>
              <a:gd name="T15" fmla="*/ 110 h 428"/>
              <a:gd name="T16" fmla="*/ 114 w 336"/>
              <a:gd name="T17" fmla="*/ 120 h 428"/>
              <a:gd name="T18" fmla="*/ 130 w 336"/>
              <a:gd name="T19" fmla="*/ 128 h 428"/>
              <a:gd name="T20" fmla="*/ 146 w 336"/>
              <a:gd name="T21" fmla="*/ 136 h 428"/>
              <a:gd name="T22" fmla="*/ 164 w 336"/>
              <a:gd name="T23" fmla="*/ 142 h 428"/>
              <a:gd name="T24" fmla="*/ 182 w 336"/>
              <a:gd name="T25" fmla="*/ 146 h 428"/>
              <a:gd name="T26" fmla="*/ 200 w 336"/>
              <a:gd name="T27" fmla="*/ 150 h 428"/>
              <a:gd name="T28" fmla="*/ 200 w 336"/>
              <a:gd name="T29" fmla="*/ 150 h 428"/>
              <a:gd name="T30" fmla="*/ 226 w 336"/>
              <a:gd name="T31" fmla="*/ 156 h 428"/>
              <a:gd name="T32" fmla="*/ 250 w 336"/>
              <a:gd name="T33" fmla="*/ 162 h 428"/>
              <a:gd name="T34" fmla="*/ 274 w 336"/>
              <a:gd name="T35" fmla="*/ 172 h 428"/>
              <a:gd name="T36" fmla="*/ 294 w 336"/>
              <a:gd name="T37" fmla="*/ 182 h 428"/>
              <a:gd name="T38" fmla="*/ 302 w 336"/>
              <a:gd name="T39" fmla="*/ 190 h 428"/>
              <a:gd name="T40" fmla="*/ 310 w 336"/>
              <a:gd name="T41" fmla="*/ 196 h 428"/>
              <a:gd name="T42" fmla="*/ 318 w 336"/>
              <a:gd name="T43" fmla="*/ 206 h 428"/>
              <a:gd name="T44" fmla="*/ 324 w 336"/>
              <a:gd name="T45" fmla="*/ 216 h 428"/>
              <a:gd name="T46" fmla="*/ 328 w 336"/>
              <a:gd name="T47" fmla="*/ 226 h 428"/>
              <a:gd name="T48" fmla="*/ 332 w 336"/>
              <a:gd name="T49" fmla="*/ 240 h 428"/>
              <a:gd name="T50" fmla="*/ 334 w 336"/>
              <a:gd name="T51" fmla="*/ 254 h 428"/>
              <a:gd name="T52" fmla="*/ 336 w 336"/>
              <a:gd name="T53" fmla="*/ 268 h 428"/>
              <a:gd name="T54" fmla="*/ 336 w 336"/>
              <a:gd name="T55" fmla="*/ 268 h 428"/>
              <a:gd name="T56" fmla="*/ 336 w 336"/>
              <a:gd name="T57" fmla="*/ 286 h 428"/>
              <a:gd name="T58" fmla="*/ 334 w 336"/>
              <a:gd name="T59" fmla="*/ 302 h 428"/>
              <a:gd name="T60" fmla="*/ 328 w 336"/>
              <a:gd name="T61" fmla="*/ 320 h 428"/>
              <a:gd name="T62" fmla="*/ 322 w 336"/>
              <a:gd name="T63" fmla="*/ 334 h 428"/>
              <a:gd name="T64" fmla="*/ 316 w 336"/>
              <a:gd name="T65" fmla="*/ 350 h 428"/>
              <a:gd name="T66" fmla="*/ 306 w 336"/>
              <a:gd name="T67" fmla="*/ 364 h 428"/>
              <a:gd name="T68" fmla="*/ 296 w 336"/>
              <a:gd name="T69" fmla="*/ 376 h 428"/>
              <a:gd name="T70" fmla="*/ 284 w 336"/>
              <a:gd name="T71" fmla="*/ 388 h 428"/>
              <a:gd name="T72" fmla="*/ 272 w 336"/>
              <a:gd name="T73" fmla="*/ 398 h 428"/>
              <a:gd name="T74" fmla="*/ 258 w 336"/>
              <a:gd name="T75" fmla="*/ 408 h 428"/>
              <a:gd name="T76" fmla="*/ 244 w 336"/>
              <a:gd name="T77" fmla="*/ 414 h 428"/>
              <a:gd name="T78" fmla="*/ 230 w 336"/>
              <a:gd name="T79" fmla="*/ 420 h 428"/>
              <a:gd name="T80" fmla="*/ 214 w 336"/>
              <a:gd name="T81" fmla="*/ 424 h 428"/>
              <a:gd name="T82" fmla="*/ 198 w 336"/>
              <a:gd name="T83" fmla="*/ 426 h 428"/>
              <a:gd name="T84" fmla="*/ 180 w 336"/>
              <a:gd name="T85" fmla="*/ 428 h 428"/>
              <a:gd name="T86" fmla="*/ 164 w 336"/>
              <a:gd name="T87" fmla="*/ 426 h 428"/>
              <a:gd name="T88" fmla="*/ 164 w 336"/>
              <a:gd name="T89" fmla="*/ 426 h 428"/>
              <a:gd name="T90" fmla="*/ 146 w 336"/>
              <a:gd name="T91" fmla="*/ 422 h 428"/>
              <a:gd name="T92" fmla="*/ 130 w 336"/>
              <a:gd name="T93" fmla="*/ 416 h 428"/>
              <a:gd name="T94" fmla="*/ 114 w 336"/>
              <a:gd name="T95" fmla="*/ 410 h 428"/>
              <a:gd name="T96" fmla="*/ 100 w 336"/>
              <a:gd name="T97" fmla="*/ 404 h 428"/>
              <a:gd name="T98" fmla="*/ 88 w 336"/>
              <a:gd name="T99" fmla="*/ 396 h 428"/>
              <a:gd name="T100" fmla="*/ 76 w 336"/>
              <a:gd name="T101" fmla="*/ 386 h 428"/>
              <a:gd name="T102" fmla="*/ 66 w 336"/>
              <a:gd name="T103" fmla="*/ 376 h 428"/>
              <a:gd name="T104" fmla="*/ 56 w 336"/>
              <a:gd name="T105" fmla="*/ 366 h 428"/>
              <a:gd name="T106" fmla="*/ 40 w 336"/>
              <a:gd name="T107" fmla="*/ 340 h 428"/>
              <a:gd name="T108" fmla="*/ 26 w 336"/>
              <a:gd name="T109" fmla="*/ 314 h 428"/>
              <a:gd name="T110" fmla="*/ 16 w 336"/>
              <a:gd name="T111" fmla="*/ 284 h 428"/>
              <a:gd name="T112" fmla="*/ 10 w 336"/>
              <a:gd name="T113" fmla="*/ 254 h 428"/>
              <a:gd name="T114" fmla="*/ 4 w 336"/>
              <a:gd name="T115" fmla="*/ 222 h 428"/>
              <a:gd name="T116" fmla="*/ 2 w 336"/>
              <a:gd name="T117" fmla="*/ 188 h 428"/>
              <a:gd name="T118" fmla="*/ 0 w 336"/>
              <a:gd name="T119" fmla="*/ 154 h 428"/>
              <a:gd name="T120" fmla="*/ 0 w 336"/>
              <a:gd name="T121" fmla="*/ 122 h 428"/>
              <a:gd name="T122" fmla="*/ 0 w 336"/>
              <a:gd name="T123" fmla="*/ 0 h 4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336" h="428">
                <a:moveTo>
                  <a:pt x="0" y="0"/>
                </a:moveTo>
                <a:lnTo>
                  <a:pt x="0" y="0"/>
                </a:lnTo>
                <a:lnTo>
                  <a:pt x="36" y="48"/>
                </a:lnTo>
                <a:lnTo>
                  <a:pt x="52" y="68"/>
                </a:lnTo>
                <a:lnTo>
                  <a:pt x="68" y="86"/>
                </a:lnTo>
                <a:lnTo>
                  <a:pt x="68" y="86"/>
                </a:lnTo>
                <a:lnTo>
                  <a:pt x="84" y="98"/>
                </a:lnTo>
                <a:lnTo>
                  <a:pt x="98" y="110"/>
                </a:lnTo>
                <a:lnTo>
                  <a:pt x="114" y="120"/>
                </a:lnTo>
                <a:lnTo>
                  <a:pt x="130" y="128"/>
                </a:lnTo>
                <a:lnTo>
                  <a:pt x="146" y="136"/>
                </a:lnTo>
                <a:lnTo>
                  <a:pt x="164" y="142"/>
                </a:lnTo>
                <a:lnTo>
                  <a:pt x="182" y="146"/>
                </a:lnTo>
                <a:lnTo>
                  <a:pt x="200" y="150"/>
                </a:lnTo>
                <a:lnTo>
                  <a:pt x="200" y="150"/>
                </a:lnTo>
                <a:lnTo>
                  <a:pt x="226" y="156"/>
                </a:lnTo>
                <a:lnTo>
                  <a:pt x="250" y="162"/>
                </a:lnTo>
                <a:lnTo>
                  <a:pt x="274" y="172"/>
                </a:lnTo>
                <a:lnTo>
                  <a:pt x="294" y="182"/>
                </a:lnTo>
                <a:lnTo>
                  <a:pt x="302" y="190"/>
                </a:lnTo>
                <a:lnTo>
                  <a:pt x="310" y="196"/>
                </a:lnTo>
                <a:lnTo>
                  <a:pt x="318" y="206"/>
                </a:lnTo>
                <a:lnTo>
                  <a:pt x="324" y="216"/>
                </a:lnTo>
                <a:lnTo>
                  <a:pt x="328" y="226"/>
                </a:lnTo>
                <a:lnTo>
                  <a:pt x="332" y="240"/>
                </a:lnTo>
                <a:lnTo>
                  <a:pt x="334" y="254"/>
                </a:lnTo>
                <a:lnTo>
                  <a:pt x="336" y="268"/>
                </a:lnTo>
                <a:lnTo>
                  <a:pt x="336" y="268"/>
                </a:lnTo>
                <a:lnTo>
                  <a:pt x="336" y="286"/>
                </a:lnTo>
                <a:lnTo>
                  <a:pt x="334" y="302"/>
                </a:lnTo>
                <a:lnTo>
                  <a:pt x="328" y="320"/>
                </a:lnTo>
                <a:lnTo>
                  <a:pt x="322" y="334"/>
                </a:lnTo>
                <a:lnTo>
                  <a:pt x="316" y="350"/>
                </a:lnTo>
                <a:lnTo>
                  <a:pt x="306" y="364"/>
                </a:lnTo>
                <a:lnTo>
                  <a:pt x="296" y="376"/>
                </a:lnTo>
                <a:lnTo>
                  <a:pt x="284" y="388"/>
                </a:lnTo>
                <a:lnTo>
                  <a:pt x="272" y="398"/>
                </a:lnTo>
                <a:lnTo>
                  <a:pt x="258" y="408"/>
                </a:lnTo>
                <a:lnTo>
                  <a:pt x="244" y="414"/>
                </a:lnTo>
                <a:lnTo>
                  <a:pt x="230" y="420"/>
                </a:lnTo>
                <a:lnTo>
                  <a:pt x="214" y="424"/>
                </a:lnTo>
                <a:lnTo>
                  <a:pt x="198" y="426"/>
                </a:lnTo>
                <a:lnTo>
                  <a:pt x="180" y="428"/>
                </a:lnTo>
                <a:lnTo>
                  <a:pt x="164" y="426"/>
                </a:lnTo>
                <a:lnTo>
                  <a:pt x="164" y="426"/>
                </a:lnTo>
                <a:lnTo>
                  <a:pt x="146" y="422"/>
                </a:lnTo>
                <a:lnTo>
                  <a:pt x="130" y="416"/>
                </a:lnTo>
                <a:lnTo>
                  <a:pt x="114" y="410"/>
                </a:lnTo>
                <a:lnTo>
                  <a:pt x="100" y="404"/>
                </a:lnTo>
                <a:lnTo>
                  <a:pt x="88" y="396"/>
                </a:lnTo>
                <a:lnTo>
                  <a:pt x="76" y="386"/>
                </a:lnTo>
                <a:lnTo>
                  <a:pt x="66" y="376"/>
                </a:lnTo>
                <a:lnTo>
                  <a:pt x="56" y="366"/>
                </a:lnTo>
                <a:lnTo>
                  <a:pt x="40" y="340"/>
                </a:lnTo>
                <a:lnTo>
                  <a:pt x="26" y="314"/>
                </a:lnTo>
                <a:lnTo>
                  <a:pt x="16" y="284"/>
                </a:lnTo>
                <a:lnTo>
                  <a:pt x="10" y="254"/>
                </a:lnTo>
                <a:lnTo>
                  <a:pt x="4" y="222"/>
                </a:lnTo>
                <a:lnTo>
                  <a:pt x="2" y="188"/>
                </a:lnTo>
                <a:lnTo>
                  <a:pt x="0" y="154"/>
                </a:lnTo>
                <a:lnTo>
                  <a:pt x="0" y="122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144000" numCol="1" anchor="b" anchorCtr="0" compatLnSpc="1">
            <a:prstTxWarp prst="textNoShape">
              <a:avLst/>
            </a:prstTxWarp>
          </a:bodyPr>
          <a:lstStyle/>
          <a:p>
            <a:pPr algn="ctr"/>
            <a:r>
              <a:rPr lang="fr-F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2</a:t>
            </a:r>
            <a:endParaRPr lang="fr-FR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Freeform 10"/>
          <p:cNvSpPr>
            <a:spLocks/>
          </p:cNvSpPr>
          <p:nvPr/>
        </p:nvSpPr>
        <p:spPr bwMode="auto">
          <a:xfrm>
            <a:off x="2108778" y="3825538"/>
            <a:ext cx="855138" cy="1089283"/>
          </a:xfrm>
          <a:custGeom>
            <a:avLst/>
            <a:gdLst>
              <a:gd name="T0" fmla="*/ 0 w 336"/>
              <a:gd name="T1" fmla="*/ 0 h 428"/>
              <a:gd name="T2" fmla="*/ 0 w 336"/>
              <a:gd name="T3" fmla="*/ 0 h 428"/>
              <a:gd name="T4" fmla="*/ 36 w 336"/>
              <a:gd name="T5" fmla="*/ 48 h 428"/>
              <a:gd name="T6" fmla="*/ 52 w 336"/>
              <a:gd name="T7" fmla="*/ 68 h 428"/>
              <a:gd name="T8" fmla="*/ 68 w 336"/>
              <a:gd name="T9" fmla="*/ 86 h 428"/>
              <a:gd name="T10" fmla="*/ 68 w 336"/>
              <a:gd name="T11" fmla="*/ 86 h 428"/>
              <a:gd name="T12" fmla="*/ 84 w 336"/>
              <a:gd name="T13" fmla="*/ 98 h 428"/>
              <a:gd name="T14" fmla="*/ 98 w 336"/>
              <a:gd name="T15" fmla="*/ 110 h 428"/>
              <a:gd name="T16" fmla="*/ 114 w 336"/>
              <a:gd name="T17" fmla="*/ 120 h 428"/>
              <a:gd name="T18" fmla="*/ 130 w 336"/>
              <a:gd name="T19" fmla="*/ 128 h 428"/>
              <a:gd name="T20" fmla="*/ 146 w 336"/>
              <a:gd name="T21" fmla="*/ 136 h 428"/>
              <a:gd name="T22" fmla="*/ 164 w 336"/>
              <a:gd name="T23" fmla="*/ 142 h 428"/>
              <a:gd name="T24" fmla="*/ 182 w 336"/>
              <a:gd name="T25" fmla="*/ 146 h 428"/>
              <a:gd name="T26" fmla="*/ 200 w 336"/>
              <a:gd name="T27" fmla="*/ 150 h 428"/>
              <a:gd name="T28" fmla="*/ 200 w 336"/>
              <a:gd name="T29" fmla="*/ 150 h 428"/>
              <a:gd name="T30" fmla="*/ 226 w 336"/>
              <a:gd name="T31" fmla="*/ 156 h 428"/>
              <a:gd name="T32" fmla="*/ 250 w 336"/>
              <a:gd name="T33" fmla="*/ 162 h 428"/>
              <a:gd name="T34" fmla="*/ 274 w 336"/>
              <a:gd name="T35" fmla="*/ 172 h 428"/>
              <a:gd name="T36" fmla="*/ 294 w 336"/>
              <a:gd name="T37" fmla="*/ 182 h 428"/>
              <a:gd name="T38" fmla="*/ 302 w 336"/>
              <a:gd name="T39" fmla="*/ 190 h 428"/>
              <a:gd name="T40" fmla="*/ 310 w 336"/>
              <a:gd name="T41" fmla="*/ 196 h 428"/>
              <a:gd name="T42" fmla="*/ 318 w 336"/>
              <a:gd name="T43" fmla="*/ 206 h 428"/>
              <a:gd name="T44" fmla="*/ 324 w 336"/>
              <a:gd name="T45" fmla="*/ 216 h 428"/>
              <a:gd name="T46" fmla="*/ 328 w 336"/>
              <a:gd name="T47" fmla="*/ 226 h 428"/>
              <a:gd name="T48" fmla="*/ 332 w 336"/>
              <a:gd name="T49" fmla="*/ 240 h 428"/>
              <a:gd name="T50" fmla="*/ 334 w 336"/>
              <a:gd name="T51" fmla="*/ 254 h 428"/>
              <a:gd name="T52" fmla="*/ 336 w 336"/>
              <a:gd name="T53" fmla="*/ 268 h 428"/>
              <a:gd name="T54" fmla="*/ 336 w 336"/>
              <a:gd name="T55" fmla="*/ 268 h 428"/>
              <a:gd name="T56" fmla="*/ 336 w 336"/>
              <a:gd name="T57" fmla="*/ 286 h 428"/>
              <a:gd name="T58" fmla="*/ 334 w 336"/>
              <a:gd name="T59" fmla="*/ 302 h 428"/>
              <a:gd name="T60" fmla="*/ 328 w 336"/>
              <a:gd name="T61" fmla="*/ 320 h 428"/>
              <a:gd name="T62" fmla="*/ 322 w 336"/>
              <a:gd name="T63" fmla="*/ 334 h 428"/>
              <a:gd name="T64" fmla="*/ 316 w 336"/>
              <a:gd name="T65" fmla="*/ 350 h 428"/>
              <a:gd name="T66" fmla="*/ 306 w 336"/>
              <a:gd name="T67" fmla="*/ 364 h 428"/>
              <a:gd name="T68" fmla="*/ 296 w 336"/>
              <a:gd name="T69" fmla="*/ 376 h 428"/>
              <a:gd name="T70" fmla="*/ 284 w 336"/>
              <a:gd name="T71" fmla="*/ 388 h 428"/>
              <a:gd name="T72" fmla="*/ 272 w 336"/>
              <a:gd name="T73" fmla="*/ 398 h 428"/>
              <a:gd name="T74" fmla="*/ 258 w 336"/>
              <a:gd name="T75" fmla="*/ 408 h 428"/>
              <a:gd name="T76" fmla="*/ 244 w 336"/>
              <a:gd name="T77" fmla="*/ 414 h 428"/>
              <a:gd name="T78" fmla="*/ 230 w 336"/>
              <a:gd name="T79" fmla="*/ 420 h 428"/>
              <a:gd name="T80" fmla="*/ 214 w 336"/>
              <a:gd name="T81" fmla="*/ 424 h 428"/>
              <a:gd name="T82" fmla="*/ 198 w 336"/>
              <a:gd name="T83" fmla="*/ 426 h 428"/>
              <a:gd name="T84" fmla="*/ 180 w 336"/>
              <a:gd name="T85" fmla="*/ 428 h 428"/>
              <a:gd name="T86" fmla="*/ 164 w 336"/>
              <a:gd name="T87" fmla="*/ 426 h 428"/>
              <a:gd name="T88" fmla="*/ 164 w 336"/>
              <a:gd name="T89" fmla="*/ 426 h 428"/>
              <a:gd name="T90" fmla="*/ 146 w 336"/>
              <a:gd name="T91" fmla="*/ 422 h 428"/>
              <a:gd name="T92" fmla="*/ 130 w 336"/>
              <a:gd name="T93" fmla="*/ 416 h 428"/>
              <a:gd name="T94" fmla="*/ 114 w 336"/>
              <a:gd name="T95" fmla="*/ 410 h 428"/>
              <a:gd name="T96" fmla="*/ 100 w 336"/>
              <a:gd name="T97" fmla="*/ 404 h 428"/>
              <a:gd name="T98" fmla="*/ 88 w 336"/>
              <a:gd name="T99" fmla="*/ 396 h 428"/>
              <a:gd name="T100" fmla="*/ 76 w 336"/>
              <a:gd name="T101" fmla="*/ 386 h 428"/>
              <a:gd name="T102" fmla="*/ 66 w 336"/>
              <a:gd name="T103" fmla="*/ 376 h 428"/>
              <a:gd name="T104" fmla="*/ 56 w 336"/>
              <a:gd name="T105" fmla="*/ 366 h 428"/>
              <a:gd name="T106" fmla="*/ 40 w 336"/>
              <a:gd name="T107" fmla="*/ 340 h 428"/>
              <a:gd name="T108" fmla="*/ 26 w 336"/>
              <a:gd name="T109" fmla="*/ 314 h 428"/>
              <a:gd name="T110" fmla="*/ 16 w 336"/>
              <a:gd name="T111" fmla="*/ 284 h 428"/>
              <a:gd name="T112" fmla="*/ 10 w 336"/>
              <a:gd name="T113" fmla="*/ 254 h 428"/>
              <a:gd name="T114" fmla="*/ 4 w 336"/>
              <a:gd name="T115" fmla="*/ 222 h 428"/>
              <a:gd name="T116" fmla="*/ 2 w 336"/>
              <a:gd name="T117" fmla="*/ 188 h 428"/>
              <a:gd name="T118" fmla="*/ 0 w 336"/>
              <a:gd name="T119" fmla="*/ 154 h 428"/>
              <a:gd name="T120" fmla="*/ 0 w 336"/>
              <a:gd name="T121" fmla="*/ 122 h 428"/>
              <a:gd name="T122" fmla="*/ 0 w 336"/>
              <a:gd name="T123" fmla="*/ 0 h 4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336" h="428">
                <a:moveTo>
                  <a:pt x="0" y="0"/>
                </a:moveTo>
                <a:lnTo>
                  <a:pt x="0" y="0"/>
                </a:lnTo>
                <a:lnTo>
                  <a:pt x="36" y="48"/>
                </a:lnTo>
                <a:lnTo>
                  <a:pt x="52" y="68"/>
                </a:lnTo>
                <a:lnTo>
                  <a:pt x="68" y="86"/>
                </a:lnTo>
                <a:lnTo>
                  <a:pt x="68" y="86"/>
                </a:lnTo>
                <a:lnTo>
                  <a:pt x="84" y="98"/>
                </a:lnTo>
                <a:lnTo>
                  <a:pt x="98" y="110"/>
                </a:lnTo>
                <a:lnTo>
                  <a:pt x="114" y="120"/>
                </a:lnTo>
                <a:lnTo>
                  <a:pt x="130" y="128"/>
                </a:lnTo>
                <a:lnTo>
                  <a:pt x="146" y="136"/>
                </a:lnTo>
                <a:lnTo>
                  <a:pt x="164" y="142"/>
                </a:lnTo>
                <a:lnTo>
                  <a:pt x="182" y="146"/>
                </a:lnTo>
                <a:lnTo>
                  <a:pt x="200" y="150"/>
                </a:lnTo>
                <a:lnTo>
                  <a:pt x="200" y="150"/>
                </a:lnTo>
                <a:lnTo>
                  <a:pt x="226" y="156"/>
                </a:lnTo>
                <a:lnTo>
                  <a:pt x="250" y="162"/>
                </a:lnTo>
                <a:lnTo>
                  <a:pt x="274" y="172"/>
                </a:lnTo>
                <a:lnTo>
                  <a:pt x="294" y="182"/>
                </a:lnTo>
                <a:lnTo>
                  <a:pt x="302" y="190"/>
                </a:lnTo>
                <a:lnTo>
                  <a:pt x="310" y="196"/>
                </a:lnTo>
                <a:lnTo>
                  <a:pt x="318" y="206"/>
                </a:lnTo>
                <a:lnTo>
                  <a:pt x="324" y="216"/>
                </a:lnTo>
                <a:lnTo>
                  <a:pt x="328" y="226"/>
                </a:lnTo>
                <a:lnTo>
                  <a:pt x="332" y="240"/>
                </a:lnTo>
                <a:lnTo>
                  <a:pt x="334" y="254"/>
                </a:lnTo>
                <a:lnTo>
                  <a:pt x="336" y="268"/>
                </a:lnTo>
                <a:lnTo>
                  <a:pt x="336" y="268"/>
                </a:lnTo>
                <a:lnTo>
                  <a:pt x="336" y="286"/>
                </a:lnTo>
                <a:lnTo>
                  <a:pt x="334" y="302"/>
                </a:lnTo>
                <a:lnTo>
                  <a:pt x="328" y="320"/>
                </a:lnTo>
                <a:lnTo>
                  <a:pt x="322" y="334"/>
                </a:lnTo>
                <a:lnTo>
                  <a:pt x="316" y="350"/>
                </a:lnTo>
                <a:lnTo>
                  <a:pt x="306" y="364"/>
                </a:lnTo>
                <a:lnTo>
                  <a:pt x="296" y="376"/>
                </a:lnTo>
                <a:lnTo>
                  <a:pt x="284" y="388"/>
                </a:lnTo>
                <a:lnTo>
                  <a:pt x="272" y="398"/>
                </a:lnTo>
                <a:lnTo>
                  <a:pt x="258" y="408"/>
                </a:lnTo>
                <a:lnTo>
                  <a:pt x="244" y="414"/>
                </a:lnTo>
                <a:lnTo>
                  <a:pt x="230" y="420"/>
                </a:lnTo>
                <a:lnTo>
                  <a:pt x="214" y="424"/>
                </a:lnTo>
                <a:lnTo>
                  <a:pt x="198" y="426"/>
                </a:lnTo>
                <a:lnTo>
                  <a:pt x="180" y="428"/>
                </a:lnTo>
                <a:lnTo>
                  <a:pt x="164" y="426"/>
                </a:lnTo>
                <a:lnTo>
                  <a:pt x="164" y="426"/>
                </a:lnTo>
                <a:lnTo>
                  <a:pt x="146" y="422"/>
                </a:lnTo>
                <a:lnTo>
                  <a:pt x="130" y="416"/>
                </a:lnTo>
                <a:lnTo>
                  <a:pt x="114" y="410"/>
                </a:lnTo>
                <a:lnTo>
                  <a:pt x="100" y="404"/>
                </a:lnTo>
                <a:lnTo>
                  <a:pt x="88" y="396"/>
                </a:lnTo>
                <a:lnTo>
                  <a:pt x="76" y="386"/>
                </a:lnTo>
                <a:lnTo>
                  <a:pt x="66" y="376"/>
                </a:lnTo>
                <a:lnTo>
                  <a:pt x="56" y="366"/>
                </a:lnTo>
                <a:lnTo>
                  <a:pt x="40" y="340"/>
                </a:lnTo>
                <a:lnTo>
                  <a:pt x="26" y="314"/>
                </a:lnTo>
                <a:lnTo>
                  <a:pt x="16" y="284"/>
                </a:lnTo>
                <a:lnTo>
                  <a:pt x="10" y="254"/>
                </a:lnTo>
                <a:lnTo>
                  <a:pt x="4" y="222"/>
                </a:lnTo>
                <a:lnTo>
                  <a:pt x="2" y="188"/>
                </a:lnTo>
                <a:lnTo>
                  <a:pt x="0" y="154"/>
                </a:lnTo>
                <a:lnTo>
                  <a:pt x="0" y="122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144000" numCol="1" anchor="b" anchorCtr="0" compatLnSpc="1">
            <a:prstTxWarp prst="textNoShape">
              <a:avLst/>
            </a:prstTxWarp>
          </a:bodyPr>
          <a:lstStyle/>
          <a:p>
            <a:pPr algn="ctr"/>
            <a:r>
              <a:rPr lang="fr-F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3</a:t>
            </a:r>
            <a:endParaRPr lang="fr-FR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6" name="Freeform 10"/>
          <p:cNvSpPr>
            <a:spLocks/>
          </p:cNvSpPr>
          <p:nvPr/>
        </p:nvSpPr>
        <p:spPr bwMode="auto">
          <a:xfrm>
            <a:off x="2108778" y="4876796"/>
            <a:ext cx="855138" cy="1089283"/>
          </a:xfrm>
          <a:custGeom>
            <a:avLst/>
            <a:gdLst>
              <a:gd name="T0" fmla="*/ 0 w 336"/>
              <a:gd name="T1" fmla="*/ 0 h 428"/>
              <a:gd name="T2" fmla="*/ 0 w 336"/>
              <a:gd name="T3" fmla="*/ 0 h 428"/>
              <a:gd name="T4" fmla="*/ 36 w 336"/>
              <a:gd name="T5" fmla="*/ 48 h 428"/>
              <a:gd name="T6" fmla="*/ 52 w 336"/>
              <a:gd name="T7" fmla="*/ 68 h 428"/>
              <a:gd name="T8" fmla="*/ 68 w 336"/>
              <a:gd name="T9" fmla="*/ 86 h 428"/>
              <a:gd name="T10" fmla="*/ 68 w 336"/>
              <a:gd name="T11" fmla="*/ 86 h 428"/>
              <a:gd name="T12" fmla="*/ 84 w 336"/>
              <a:gd name="T13" fmla="*/ 98 h 428"/>
              <a:gd name="T14" fmla="*/ 98 w 336"/>
              <a:gd name="T15" fmla="*/ 110 h 428"/>
              <a:gd name="T16" fmla="*/ 114 w 336"/>
              <a:gd name="T17" fmla="*/ 120 h 428"/>
              <a:gd name="T18" fmla="*/ 130 w 336"/>
              <a:gd name="T19" fmla="*/ 128 h 428"/>
              <a:gd name="T20" fmla="*/ 146 w 336"/>
              <a:gd name="T21" fmla="*/ 136 h 428"/>
              <a:gd name="T22" fmla="*/ 164 w 336"/>
              <a:gd name="T23" fmla="*/ 142 h 428"/>
              <a:gd name="T24" fmla="*/ 182 w 336"/>
              <a:gd name="T25" fmla="*/ 146 h 428"/>
              <a:gd name="T26" fmla="*/ 200 w 336"/>
              <a:gd name="T27" fmla="*/ 150 h 428"/>
              <a:gd name="T28" fmla="*/ 200 w 336"/>
              <a:gd name="T29" fmla="*/ 150 h 428"/>
              <a:gd name="T30" fmla="*/ 226 w 336"/>
              <a:gd name="T31" fmla="*/ 156 h 428"/>
              <a:gd name="T32" fmla="*/ 250 w 336"/>
              <a:gd name="T33" fmla="*/ 162 h 428"/>
              <a:gd name="T34" fmla="*/ 274 w 336"/>
              <a:gd name="T35" fmla="*/ 172 h 428"/>
              <a:gd name="T36" fmla="*/ 294 w 336"/>
              <a:gd name="T37" fmla="*/ 182 h 428"/>
              <a:gd name="T38" fmla="*/ 302 w 336"/>
              <a:gd name="T39" fmla="*/ 190 h 428"/>
              <a:gd name="T40" fmla="*/ 310 w 336"/>
              <a:gd name="T41" fmla="*/ 196 h 428"/>
              <a:gd name="T42" fmla="*/ 318 w 336"/>
              <a:gd name="T43" fmla="*/ 206 h 428"/>
              <a:gd name="T44" fmla="*/ 324 w 336"/>
              <a:gd name="T45" fmla="*/ 216 h 428"/>
              <a:gd name="T46" fmla="*/ 328 w 336"/>
              <a:gd name="T47" fmla="*/ 226 h 428"/>
              <a:gd name="T48" fmla="*/ 332 w 336"/>
              <a:gd name="T49" fmla="*/ 240 h 428"/>
              <a:gd name="T50" fmla="*/ 334 w 336"/>
              <a:gd name="T51" fmla="*/ 254 h 428"/>
              <a:gd name="T52" fmla="*/ 336 w 336"/>
              <a:gd name="T53" fmla="*/ 268 h 428"/>
              <a:gd name="T54" fmla="*/ 336 w 336"/>
              <a:gd name="T55" fmla="*/ 268 h 428"/>
              <a:gd name="T56" fmla="*/ 336 w 336"/>
              <a:gd name="T57" fmla="*/ 286 h 428"/>
              <a:gd name="T58" fmla="*/ 334 w 336"/>
              <a:gd name="T59" fmla="*/ 302 h 428"/>
              <a:gd name="T60" fmla="*/ 328 w 336"/>
              <a:gd name="T61" fmla="*/ 320 h 428"/>
              <a:gd name="T62" fmla="*/ 322 w 336"/>
              <a:gd name="T63" fmla="*/ 334 h 428"/>
              <a:gd name="T64" fmla="*/ 316 w 336"/>
              <a:gd name="T65" fmla="*/ 350 h 428"/>
              <a:gd name="T66" fmla="*/ 306 w 336"/>
              <a:gd name="T67" fmla="*/ 364 h 428"/>
              <a:gd name="T68" fmla="*/ 296 w 336"/>
              <a:gd name="T69" fmla="*/ 376 h 428"/>
              <a:gd name="T70" fmla="*/ 284 w 336"/>
              <a:gd name="T71" fmla="*/ 388 h 428"/>
              <a:gd name="T72" fmla="*/ 272 w 336"/>
              <a:gd name="T73" fmla="*/ 398 h 428"/>
              <a:gd name="T74" fmla="*/ 258 w 336"/>
              <a:gd name="T75" fmla="*/ 408 h 428"/>
              <a:gd name="T76" fmla="*/ 244 w 336"/>
              <a:gd name="T77" fmla="*/ 414 h 428"/>
              <a:gd name="T78" fmla="*/ 230 w 336"/>
              <a:gd name="T79" fmla="*/ 420 h 428"/>
              <a:gd name="T80" fmla="*/ 214 w 336"/>
              <a:gd name="T81" fmla="*/ 424 h 428"/>
              <a:gd name="T82" fmla="*/ 198 w 336"/>
              <a:gd name="T83" fmla="*/ 426 h 428"/>
              <a:gd name="T84" fmla="*/ 180 w 336"/>
              <a:gd name="T85" fmla="*/ 428 h 428"/>
              <a:gd name="T86" fmla="*/ 164 w 336"/>
              <a:gd name="T87" fmla="*/ 426 h 428"/>
              <a:gd name="T88" fmla="*/ 164 w 336"/>
              <a:gd name="T89" fmla="*/ 426 h 428"/>
              <a:gd name="T90" fmla="*/ 146 w 336"/>
              <a:gd name="T91" fmla="*/ 422 h 428"/>
              <a:gd name="T92" fmla="*/ 130 w 336"/>
              <a:gd name="T93" fmla="*/ 416 h 428"/>
              <a:gd name="T94" fmla="*/ 114 w 336"/>
              <a:gd name="T95" fmla="*/ 410 h 428"/>
              <a:gd name="T96" fmla="*/ 100 w 336"/>
              <a:gd name="T97" fmla="*/ 404 h 428"/>
              <a:gd name="T98" fmla="*/ 88 w 336"/>
              <a:gd name="T99" fmla="*/ 396 h 428"/>
              <a:gd name="T100" fmla="*/ 76 w 336"/>
              <a:gd name="T101" fmla="*/ 386 h 428"/>
              <a:gd name="T102" fmla="*/ 66 w 336"/>
              <a:gd name="T103" fmla="*/ 376 h 428"/>
              <a:gd name="T104" fmla="*/ 56 w 336"/>
              <a:gd name="T105" fmla="*/ 366 h 428"/>
              <a:gd name="T106" fmla="*/ 40 w 336"/>
              <a:gd name="T107" fmla="*/ 340 h 428"/>
              <a:gd name="T108" fmla="*/ 26 w 336"/>
              <a:gd name="T109" fmla="*/ 314 h 428"/>
              <a:gd name="T110" fmla="*/ 16 w 336"/>
              <a:gd name="T111" fmla="*/ 284 h 428"/>
              <a:gd name="T112" fmla="*/ 10 w 336"/>
              <a:gd name="T113" fmla="*/ 254 h 428"/>
              <a:gd name="T114" fmla="*/ 4 w 336"/>
              <a:gd name="T115" fmla="*/ 222 h 428"/>
              <a:gd name="T116" fmla="*/ 2 w 336"/>
              <a:gd name="T117" fmla="*/ 188 h 428"/>
              <a:gd name="T118" fmla="*/ 0 w 336"/>
              <a:gd name="T119" fmla="*/ 154 h 428"/>
              <a:gd name="T120" fmla="*/ 0 w 336"/>
              <a:gd name="T121" fmla="*/ 122 h 428"/>
              <a:gd name="T122" fmla="*/ 0 w 336"/>
              <a:gd name="T123" fmla="*/ 0 h 4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336" h="428">
                <a:moveTo>
                  <a:pt x="0" y="0"/>
                </a:moveTo>
                <a:lnTo>
                  <a:pt x="0" y="0"/>
                </a:lnTo>
                <a:lnTo>
                  <a:pt x="36" y="48"/>
                </a:lnTo>
                <a:lnTo>
                  <a:pt x="52" y="68"/>
                </a:lnTo>
                <a:lnTo>
                  <a:pt x="68" y="86"/>
                </a:lnTo>
                <a:lnTo>
                  <a:pt x="68" y="86"/>
                </a:lnTo>
                <a:lnTo>
                  <a:pt x="84" y="98"/>
                </a:lnTo>
                <a:lnTo>
                  <a:pt x="98" y="110"/>
                </a:lnTo>
                <a:lnTo>
                  <a:pt x="114" y="120"/>
                </a:lnTo>
                <a:lnTo>
                  <a:pt x="130" y="128"/>
                </a:lnTo>
                <a:lnTo>
                  <a:pt x="146" y="136"/>
                </a:lnTo>
                <a:lnTo>
                  <a:pt x="164" y="142"/>
                </a:lnTo>
                <a:lnTo>
                  <a:pt x="182" y="146"/>
                </a:lnTo>
                <a:lnTo>
                  <a:pt x="200" y="150"/>
                </a:lnTo>
                <a:lnTo>
                  <a:pt x="200" y="150"/>
                </a:lnTo>
                <a:lnTo>
                  <a:pt x="226" y="156"/>
                </a:lnTo>
                <a:lnTo>
                  <a:pt x="250" y="162"/>
                </a:lnTo>
                <a:lnTo>
                  <a:pt x="274" y="172"/>
                </a:lnTo>
                <a:lnTo>
                  <a:pt x="294" y="182"/>
                </a:lnTo>
                <a:lnTo>
                  <a:pt x="302" y="190"/>
                </a:lnTo>
                <a:lnTo>
                  <a:pt x="310" y="196"/>
                </a:lnTo>
                <a:lnTo>
                  <a:pt x="318" y="206"/>
                </a:lnTo>
                <a:lnTo>
                  <a:pt x="324" y="216"/>
                </a:lnTo>
                <a:lnTo>
                  <a:pt x="328" y="226"/>
                </a:lnTo>
                <a:lnTo>
                  <a:pt x="332" y="240"/>
                </a:lnTo>
                <a:lnTo>
                  <a:pt x="334" y="254"/>
                </a:lnTo>
                <a:lnTo>
                  <a:pt x="336" y="268"/>
                </a:lnTo>
                <a:lnTo>
                  <a:pt x="336" y="268"/>
                </a:lnTo>
                <a:lnTo>
                  <a:pt x="336" y="286"/>
                </a:lnTo>
                <a:lnTo>
                  <a:pt x="334" y="302"/>
                </a:lnTo>
                <a:lnTo>
                  <a:pt x="328" y="320"/>
                </a:lnTo>
                <a:lnTo>
                  <a:pt x="322" y="334"/>
                </a:lnTo>
                <a:lnTo>
                  <a:pt x="316" y="350"/>
                </a:lnTo>
                <a:lnTo>
                  <a:pt x="306" y="364"/>
                </a:lnTo>
                <a:lnTo>
                  <a:pt x="296" y="376"/>
                </a:lnTo>
                <a:lnTo>
                  <a:pt x="284" y="388"/>
                </a:lnTo>
                <a:lnTo>
                  <a:pt x="272" y="398"/>
                </a:lnTo>
                <a:lnTo>
                  <a:pt x="258" y="408"/>
                </a:lnTo>
                <a:lnTo>
                  <a:pt x="244" y="414"/>
                </a:lnTo>
                <a:lnTo>
                  <a:pt x="230" y="420"/>
                </a:lnTo>
                <a:lnTo>
                  <a:pt x="214" y="424"/>
                </a:lnTo>
                <a:lnTo>
                  <a:pt x="198" y="426"/>
                </a:lnTo>
                <a:lnTo>
                  <a:pt x="180" y="428"/>
                </a:lnTo>
                <a:lnTo>
                  <a:pt x="164" y="426"/>
                </a:lnTo>
                <a:lnTo>
                  <a:pt x="164" y="426"/>
                </a:lnTo>
                <a:lnTo>
                  <a:pt x="146" y="422"/>
                </a:lnTo>
                <a:lnTo>
                  <a:pt x="130" y="416"/>
                </a:lnTo>
                <a:lnTo>
                  <a:pt x="114" y="410"/>
                </a:lnTo>
                <a:lnTo>
                  <a:pt x="100" y="404"/>
                </a:lnTo>
                <a:lnTo>
                  <a:pt x="88" y="396"/>
                </a:lnTo>
                <a:lnTo>
                  <a:pt x="76" y="386"/>
                </a:lnTo>
                <a:lnTo>
                  <a:pt x="66" y="376"/>
                </a:lnTo>
                <a:lnTo>
                  <a:pt x="56" y="366"/>
                </a:lnTo>
                <a:lnTo>
                  <a:pt x="40" y="340"/>
                </a:lnTo>
                <a:lnTo>
                  <a:pt x="26" y="314"/>
                </a:lnTo>
                <a:lnTo>
                  <a:pt x="16" y="284"/>
                </a:lnTo>
                <a:lnTo>
                  <a:pt x="10" y="254"/>
                </a:lnTo>
                <a:lnTo>
                  <a:pt x="4" y="222"/>
                </a:lnTo>
                <a:lnTo>
                  <a:pt x="2" y="188"/>
                </a:lnTo>
                <a:lnTo>
                  <a:pt x="0" y="154"/>
                </a:lnTo>
                <a:lnTo>
                  <a:pt x="0" y="122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144000" numCol="1" anchor="b" anchorCtr="0" compatLnSpc="1">
            <a:prstTxWarp prst="textNoShape">
              <a:avLst/>
            </a:prstTxWarp>
          </a:bodyPr>
          <a:lstStyle/>
          <a:p>
            <a:pPr algn="ctr"/>
            <a:r>
              <a:rPr lang="fr-F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4</a:t>
            </a:r>
            <a:endParaRPr lang="fr-FR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7" name="ZoneTexte 18"/>
          <p:cNvSpPr txBox="1"/>
          <p:nvPr/>
        </p:nvSpPr>
        <p:spPr>
          <a:xfrm>
            <a:off x="3116690" y="3200077"/>
            <a:ext cx="2869232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b="1" cap="small" dirty="0" smtClean="0">
                <a:solidFill>
                  <a:schemeClr val="accent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8</a:t>
            </a:r>
            <a:r>
              <a:rPr lang="ru-RU" b="1" cap="small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b="1" cap="small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творческих площадок фестиваля</a:t>
            </a:r>
            <a:endParaRPr lang="en-US" b="1" cap="small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8" name="ZoneTexte 19"/>
          <p:cNvSpPr txBox="1"/>
          <p:nvPr/>
        </p:nvSpPr>
        <p:spPr>
          <a:xfrm>
            <a:off x="3195311" y="5301208"/>
            <a:ext cx="3006635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b="1" cap="small" dirty="0" smtClean="0">
                <a:solidFill>
                  <a:schemeClr val="accent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30</a:t>
            </a:r>
            <a:r>
              <a:rPr lang="ru-RU" b="1" cap="small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волонтёров работали на площадках фестиваля </a:t>
            </a:r>
            <a:endParaRPr lang="en-US" b="1" cap="small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9" name="ZoneTexte 20"/>
          <p:cNvSpPr txBox="1"/>
          <p:nvPr/>
        </p:nvSpPr>
        <p:spPr>
          <a:xfrm>
            <a:off x="7500369" y="1772149"/>
            <a:ext cx="2373986" cy="12003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b="1" cap="small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9 </a:t>
            </a:r>
            <a:r>
              <a:rPr lang="ru-RU" b="1" cap="small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партнёрских организаций приняли участие в проекте</a:t>
            </a:r>
            <a:endParaRPr lang="en-US" b="1" cap="small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0" name="ZoneTexte 21"/>
          <p:cNvSpPr txBox="1"/>
          <p:nvPr/>
        </p:nvSpPr>
        <p:spPr>
          <a:xfrm>
            <a:off x="7500368" y="3061577"/>
            <a:ext cx="2544286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b="1" cap="small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139357</a:t>
            </a:r>
            <a:r>
              <a:rPr lang="ru-RU" b="1" cap="small" dirty="0" smtClean="0">
                <a:solidFill>
                  <a:srgbClr val="F0EE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b="1" cap="small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выдано различных изданий</a:t>
            </a:r>
            <a:endParaRPr lang="en-US" b="1" cap="small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>
            <a:off x="6561986" y="1723022"/>
            <a:ext cx="855138" cy="1089283"/>
          </a:xfrm>
          <a:custGeom>
            <a:avLst/>
            <a:gdLst>
              <a:gd name="T0" fmla="*/ 0 w 336"/>
              <a:gd name="T1" fmla="*/ 0 h 428"/>
              <a:gd name="T2" fmla="*/ 0 w 336"/>
              <a:gd name="T3" fmla="*/ 0 h 428"/>
              <a:gd name="T4" fmla="*/ 36 w 336"/>
              <a:gd name="T5" fmla="*/ 48 h 428"/>
              <a:gd name="T6" fmla="*/ 52 w 336"/>
              <a:gd name="T7" fmla="*/ 68 h 428"/>
              <a:gd name="T8" fmla="*/ 68 w 336"/>
              <a:gd name="T9" fmla="*/ 86 h 428"/>
              <a:gd name="T10" fmla="*/ 68 w 336"/>
              <a:gd name="T11" fmla="*/ 86 h 428"/>
              <a:gd name="T12" fmla="*/ 84 w 336"/>
              <a:gd name="T13" fmla="*/ 98 h 428"/>
              <a:gd name="T14" fmla="*/ 98 w 336"/>
              <a:gd name="T15" fmla="*/ 110 h 428"/>
              <a:gd name="T16" fmla="*/ 114 w 336"/>
              <a:gd name="T17" fmla="*/ 120 h 428"/>
              <a:gd name="T18" fmla="*/ 130 w 336"/>
              <a:gd name="T19" fmla="*/ 128 h 428"/>
              <a:gd name="T20" fmla="*/ 146 w 336"/>
              <a:gd name="T21" fmla="*/ 136 h 428"/>
              <a:gd name="T22" fmla="*/ 164 w 336"/>
              <a:gd name="T23" fmla="*/ 142 h 428"/>
              <a:gd name="T24" fmla="*/ 182 w 336"/>
              <a:gd name="T25" fmla="*/ 146 h 428"/>
              <a:gd name="T26" fmla="*/ 200 w 336"/>
              <a:gd name="T27" fmla="*/ 150 h 428"/>
              <a:gd name="T28" fmla="*/ 200 w 336"/>
              <a:gd name="T29" fmla="*/ 150 h 428"/>
              <a:gd name="T30" fmla="*/ 226 w 336"/>
              <a:gd name="T31" fmla="*/ 156 h 428"/>
              <a:gd name="T32" fmla="*/ 250 w 336"/>
              <a:gd name="T33" fmla="*/ 162 h 428"/>
              <a:gd name="T34" fmla="*/ 274 w 336"/>
              <a:gd name="T35" fmla="*/ 172 h 428"/>
              <a:gd name="T36" fmla="*/ 294 w 336"/>
              <a:gd name="T37" fmla="*/ 182 h 428"/>
              <a:gd name="T38" fmla="*/ 302 w 336"/>
              <a:gd name="T39" fmla="*/ 190 h 428"/>
              <a:gd name="T40" fmla="*/ 310 w 336"/>
              <a:gd name="T41" fmla="*/ 196 h 428"/>
              <a:gd name="T42" fmla="*/ 318 w 336"/>
              <a:gd name="T43" fmla="*/ 206 h 428"/>
              <a:gd name="T44" fmla="*/ 324 w 336"/>
              <a:gd name="T45" fmla="*/ 216 h 428"/>
              <a:gd name="T46" fmla="*/ 328 w 336"/>
              <a:gd name="T47" fmla="*/ 226 h 428"/>
              <a:gd name="T48" fmla="*/ 332 w 336"/>
              <a:gd name="T49" fmla="*/ 240 h 428"/>
              <a:gd name="T50" fmla="*/ 334 w 336"/>
              <a:gd name="T51" fmla="*/ 254 h 428"/>
              <a:gd name="T52" fmla="*/ 336 w 336"/>
              <a:gd name="T53" fmla="*/ 268 h 428"/>
              <a:gd name="T54" fmla="*/ 336 w 336"/>
              <a:gd name="T55" fmla="*/ 268 h 428"/>
              <a:gd name="T56" fmla="*/ 336 w 336"/>
              <a:gd name="T57" fmla="*/ 286 h 428"/>
              <a:gd name="T58" fmla="*/ 334 w 336"/>
              <a:gd name="T59" fmla="*/ 302 h 428"/>
              <a:gd name="T60" fmla="*/ 328 w 336"/>
              <a:gd name="T61" fmla="*/ 320 h 428"/>
              <a:gd name="T62" fmla="*/ 322 w 336"/>
              <a:gd name="T63" fmla="*/ 334 h 428"/>
              <a:gd name="T64" fmla="*/ 316 w 336"/>
              <a:gd name="T65" fmla="*/ 350 h 428"/>
              <a:gd name="T66" fmla="*/ 306 w 336"/>
              <a:gd name="T67" fmla="*/ 364 h 428"/>
              <a:gd name="T68" fmla="*/ 296 w 336"/>
              <a:gd name="T69" fmla="*/ 376 h 428"/>
              <a:gd name="T70" fmla="*/ 284 w 336"/>
              <a:gd name="T71" fmla="*/ 388 h 428"/>
              <a:gd name="T72" fmla="*/ 272 w 336"/>
              <a:gd name="T73" fmla="*/ 398 h 428"/>
              <a:gd name="T74" fmla="*/ 258 w 336"/>
              <a:gd name="T75" fmla="*/ 408 h 428"/>
              <a:gd name="T76" fmla="*/ 244 w 336"/>
              <a:gd name="T77" fmla="*/ 414 h 428"/>
              <a:gd name="T78" fmla="*/ 230 w 336"/>
              <a:gd name="T79" fmla="*/ 420 h 428"/>
              <a:gd name="T80" fmla="*/ 214 w 336"/>
              <a:gd name="T81" fmla="*/ 424 h 428"/>
              <a:gd name="T82" fmla="*/ 198 w 336"/>
              <a:gd name="T83" fmla="*/ 426 h 428"/>
              <a:gd name="T84" fmla="*/ 180 w 336"/>
              <a:gd name="T85" fmla="*/ 428 h 428"/>
              <a:gd name="T86" fmla="*/ 164 w 336"/>
              <a:gd name="T87" fmla="*/ 426 h 428"/>
              <a:gd name="T88" fmla="*/ 164 w 336"/>
              <a:gd name="T89" fmla="*/ 426 h 428"/>
              <a:gd name="T90" fmla="*/ 146 w 336"/>
              <a:gd name="T91" fmla="*/ 422 h 428"/>
              <a:gd name="T92" fmla="*/ 130 w 336"/>
              <a:gd name="T93" fmla="*/ 416 h 428"/>
              <a:gd name="T94" fmla="*/ 114 w 336"/>
              <a:gd name="T95" fmla="*/ 410 h 428"/>
              <a:gd name="T96" fmla="*/ 100 w 336"/>
              <a:gd name="T97" fmla="*/ 404 h 428"/>
              <a:gd name="T98" fmla="*/ 88 w 336"/>
              <a:gd name="T99" fmla="*/ 396 h 428"/>
              <a:gd name="T100" fmla="*/ 76 w 336"/>
              <a:gd name="T101" fmla="*/ 386 h 428"/>
              <a:gd name="T102" fmla="*/ 66 w 336"/>
              <a:gd name="T103" fmla="*/ 376 h 428"/>
              <a:gd name="T104" fmla="*/ 56 w 336"/>
              <a:gd name="T105" fmla="*/ 366 h 428"/>
              <a:gd name="T106" fmla="*/ 40 w 336"/>
              <a:gd name="T107" fmla="*/ 340 h 428"/>
              <a:gd name="T108" fmla="*/ 26 w 336"/>
              <a:gd name="T109" fmla="*/ 314 h 428"/>
              <a:gd name="T110" fmla="*/ 16 w 336"/>
              <a:gd name="T111" fmla="*/ 284 h 428"/>
              <a:gd name="T112" fmla="*/ 10 w 336"/>
              <a:gd name="T113" fmla="*/ 254 h 428"/>
              <a:gd name="T114" fmla="*/ 4 w 336"/>
              <a:gd name="T115" fmla="*/ 222 h 428"/>
              <a:gd name="T116" fmla="*/ 2 w 336"/>
              <a:gd name="T117" fmla="*/ 188 h 428"/>
              <a:gd name="T118" fmla="*/ 0 w 336"/>
              <a:gd name="T119" fmla="*/ 154 h 428"/>
              <a:gd name="T120" fmla="*/ 0 w 336"/>
              <a:gd name="T121" fmla="*/ 122 h 428"/>
              <a:gd name="T122" fmla="*/ 0 w 336"/>
              <a:gd name="T123" fmla="*/ 0 h 4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336" h="428">
                <a:moveTo>
                  <a:pt x="0" y="0"/>
                </a:moveTo>
                <a:lnTo>
                  <a:pt x="0" y="0"/>
                </a:lnTo>
                <a:lnTo>
                  <a:pt x="36" y="48"/>
                </a:lnTo>
                <a:lnTo>
                  <a:pt x="52" y="68"/>
                </a:lnTo>
                <a:lnTo>
                  <a:pt x="68" y="86"/>
                </a:lnTo>
                <a:lnTo>
                  <a:pt x="68" y="86"/>
                </a:lnTo>
                <a:lnTo>
                  <a:pt x="84" y="98"/>
                </a:lnTo>
                <a:lnTo>
                  <a:pt x="98" y="110"/>
                </a:lnTo>
                <a:lnTo>
                  <a:pt x="114" y="120"/>
                </a:lnTo>
                <a:lnTo>
                  <a:pt x="130" y="128"/>
                </a:lnTo>
                <a:lnTo>
                  <a:pt x="146" y="136"/>
                </a:lnTo>
                <a:lnTo>
                  <a:pt x="164" y="142"/>
                </a:lnTo>
                <a:lnTo>
                  <a:pt x="182" y="146"/>
                </a:lnTo>
                <a:lnTo>
                  <a:pt x="200" y="150"/>
                </a:lnTo>
                <a:lnTo>
                  <a:pt x="200" y="150"/>
                </a:lnTo>
                <a:lnTo>
                  <a:pt x="226" y="156"/>
                </a:lnTo>
                <a:lnTo>
                  <a:pt x="250" y="162"/>
                </a:lnTo>
                <a:lnTo>
                  <a:pt x="274" y="172"/>
                </a:lnTo>
                <a:lnTo>
                  <a:pt x="294" y="182"/>
                </a:lnTo>
                <a:lnTo>
                  <a:pt x="302" y="190"/>
                </a:lnTo>
                <a:lnTo>
                  <a:pt x="310" y="196"/>
                </a:lnTo>
                <a:lnTo>
                  <a:pt x="318" y="206"/>
                </a:lnTo>
                <a:lnTo>
                  <a:pt x="324" y="216"/>
                </a:lnTo>
                <a:lnTo>
                  <a:pt x="328" y="226"/>
                </a:lnTo>
                <a:lnTo>
                  <a:pt x="332" y="240"/>
                </a:lnTo>
                <a:lnTo>
                  <a:pt x="334" y="254"/>
                </a:lnTo>
                <a:lnTo>
                  <a:pt x="336" y="268"/>
                </a:lnTo>
                <a:lnTo>
                  <a:pt x="336" y="268"/>
                </a:lnTo>
                <a:lnTo>
                  <a:pt x="336" y="286"/>
                </a:lnTo>
                <a:lnTo>
                  <a:pt x="334" y="302"/>
                </a:lnTo>
                <a:lnTo>
                  <a:pt x="328" y="320"/>
                </a:lnTo>
                <a:lnTo>
                  <a:pt x="322" y="334"/>
                </a:lnTo>
                <a:lnTo>
                  <a:pt x="316" y="350"/>
                </a:lnTo>
                <a:lnTo>
                  <a:pt x="306" y="364"/>
                </a:lnTo>
                <a:lnTo>
                  <a:pt x="296" y="376"/>
                </a:lnTo>
                <a:lnTo>
                  <a:pt x="284" y="388"/>
                </a:lnTo>
                <a:lnTo>
                  <a:pt x="272" y="398"/>
                </a:lnTo>
                <a:lnTo>
                  <a:pt x="258" y="408"/>
                </a:lnTo>
                <a:lnTo>
                  <a:pt x="244" y="414"/>
                </a:lnTo>
                <a:lnTo>
                  <a:pt x="230" y="420"/>
                </a:lnTo>
                <a:lnTo>
                  <a:pt x="214" y="424"/>
                </a:lnTo>
                <a:lnTo>
                  <a:pt x="198" y="426"/>
                </a:lnTo>
                <a:lnTo>
                  <a:pt x="180" y="428"/>
                </a:lnTo>
                <a:lnTo>
                  <a:pt x="164" y="426"/>
                </a:lnTo>
                <a:lnTo>
                  <a:pt x="164" y="426"/>
                </a:lnTo>
                <a:lnTo>
                  <a:pt x="146" y="422"/>
                </a:lnTo>
                <a:lnTo>
                  <a:pt x="130" y="416"/>
                </a:lnTo>
                <a:lnTo>
                  <a:pt x="114" y="410"/>
                </a:lnTo>
                <a:lnTo>
                  <a:pt x="100" y="404"/>
                </a:lnTo>
                <a:lnTo>
                  <a:pt x="88" y="396"/>
                </a:lnTo>
                <a:lnTo>
                  <a:pt x="76" y="386"/>
                </a:lnTo>
                <a:lnTo>
                  <a:pt x="66" y="376"/>
                </a:lnTo>
                <a:lnTo>
                  <a:pt x="56" y="366"/>
                </a:lnTo>
                <a:lnTo>
                  <a:pt x="40" y="340"/>
                </a:lnTo>
                <a:lnTo>
                  <a:pt x="26" y="314"/>
                </a:lnTo>
                <a:lnTo>
                  <a:pt x="16" y="284"/>
                </a:lnTo>
                <a:lnTo>
                  <a:pt x="10" y="254"/>
                </a:lnTo>
                <a:lnTo>
                  <a:pt x="4" y="222"/>
                </a:lnTo>
                <a:lnTo>
                  <a:pt x="2" y="188"/>
                </a:lnTo>
                <a:lnTo>
                  <a:pt x="0" y="154"/>
                </a:lnTo>
                <a:lnTo>
                  <a:pt x="0" y="122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144000" numCol="1" anchor="b" anchorCtr="0" compatLnSpc="1">
            <a:prstTxWarp prst="textNoShape">
              <a:avLst/>
            </a:prstTxWarp>
          </a:bodyPr>
          <a:lstStyle/>
          <a:p>
            <a:pPr algn="ctr"/>
            <a:r>
              <a:rPr lang="fr-F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5</a:t>
            </a:r>
            <a:endParaRPr lang="fr-FR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2" name="Freeform 10"/>
          <p:cNvSpPr>
            <a:spLocks/>
          </p:cNvSpPr>
          <p:nvPr/>
        </p:nvSpPr>
        <p:spPr bwMode="auto">
          <a:xfrm>
            <a:off x="6561986" y="2774280"/>
            <a:ext cx="855138" cy="1089283"/>
          </a:xfrm>
          <a:custGeom>
            <a:avLst/>
            <a:gdLst>
              <a:gd name="T0" fmla="*/ 0 w 336"/>
              <a:gd name="T1" fmla="*/ 0 h 428"/>
              <a:gd name="T2" fmla="*/ 0 w 336"/>
              <a:gd name="T3" fmla="*/ 0 h 428"/>
              <a:gd name="T4" fmla="*/ 36 w 336"/>
              <a:gd name="T5" fmla="*/ 48 h 428"/>
              <a:gd name="T6" fmla="*/ 52 w 336"/>
              <a:gd name="T7" fmla="*/ 68 h 428"/>
              <a:gd name="T8" fmla="*/ 68 w 336"/>
              <a:gd name="T9" fmla="*/ 86 h 428"/>
              <a:gd name="T10" fmla="*/ 68 w 336"/>
              <a:gd name="T11" fmla="*/ 86 h 428"/>
              <a:gd name="T12" fmla="*/ 84 w 336"/>
              <a:gd name="T13" fmla="*/ 98 h 428"/>
              <a:gd name="T14" fmla="*/ 98 w 336"/>
              <a:gd name="T15" fmla="*/ 110 h 428"/>
              <a:gd name="T16" fmla="*/ 114 w 336"/>
              <a:gd name="T17" fmla="*/ 120 h 428"/>
              <a:gd name="T18" fmla="*/ 130 w 336"/>
              <a:gd name="T19" fmla="*/ 128 h 428"/>
              <a:gd name="T20" fmla="*/ 146 w 336"/>
              <a:gd name="T21" fmla="*/ 136 h 428"/>
              <a:gd name="T22" fmla="*/ 164 w 336"/>
              <a:gd name="T23" fmla="*/ 142 h 428"/>
              <a:gd name="T24" fmla="*/ 182 w 336"/>
              <a:gd name="T25" fmla="*/ 146 h 428"/>
              <a:gd name="T26" fmla="*/ 200 w 336"/>
              <a:gd name="T27" fmla="*/ 150 h 428"/>
              <a:gd name="T28" fmla="*/ 200 w 336"/>
              <a:gd name="T29" fmla="*/ 150 h 428"/>
              <a:gd name="T30" fmla="*/ 226 w 336"/>
              <a:gd name="T31" fmla="*/ 156 h 428"/>
              <a:gd name="T32" fmla="*/ 250 w 336"/>
              <a:gd name="T33" fmla="*/ 162 h 428"/>
              <a:gd name="T34" fmla="*/ 274 w 336"/>
              <a:gd name="T35" fmla="*/ 172 h 428"/>
              <a:gd name="T36" fmla="*/ 294 w 336"/>
              <a:gd name="T37" fmla="*/ 182 h 428"/>
              <a:gd name="T38" fmla="*/ 302 w 336"/>
              <a:gd name="T39" fmla="*/ 190 h 428"/>
              <a:gd name="T40" fmla="*/ 310 w 336"/>
              <a:gd name="T41" fmla="*/ 196 h 428"/>
              <a:gd name="T42" fmla="*/ 318 w 336"/>
              <a:gd name="T43" fmla="*/ 206 h 428"/>
              <a:gd name="T44" fmla="*/ 324 w 336"/>
              <a:gd name="T45" fmla="*/ 216 h 428"/>
              <a:gd name="T46" fmla="*/ 328 w 336"/>
              <a:gd name="T47" fmla="*/ 226 h 428"/>
              <a:gd name="T48" fmla="*/ 332 w 336"/>
              <a:gd name="T49" fmla="*/ 240 h 428"/>
              <a:gd name="T50" fmla="*/ 334 w 336"/>
              <a:gd name="T51" fmla="*/ 254 h 428"/>
              <a:gd name="T52" fmla="*/ 336 w 336"/>
              <a:gd name="T53" fmla="*/ 268 h 428"/>
              <a:gd name="T54" fmla="*/ 336 w 336"/>
              <a:gd name="T55" fmla="*/ 268 h 428"/>
              <a:gd name="T56" fmla="*/ 336 w 336"/>
              <a:gd name="T57" fmla="*/ 286 h 428"/>
              <a:gd name="T58" fmla="*/ 334 w 336"/>
              <a:gd name="T59" fmla="*/ 302 h 428"/>
              <a:gd name="T60" fmla="*/ 328 w 336"/>
              <a:gd name="T61" fmla="*/ 320 h 428"/>
              <a:gd name="T62" fmla="*/ 322 w 336"/>
              <a:gd name="T63" fmla="*/ 334 h 428"/>
              <a:gd name="T64" fmla="*/ 316 w 336"/>
              <a:gd name="T65" fmla="*/ 350 h 428"/>
              <a:gd name="T66" fmla="*/ 306 w 336"/>
              <a:gd name="T67" fmla="*/ 364 h 428"/>
              <a:gd name="T68" fmla="*/ 296 w 336"/>
              <a:gd name="T69" fmla="*/ 376 h 428"/>
              <a:gd name="T70" fmla="*/ 284 w 336"/>
              <a:gd name="T71" fmla="*/ 388 h 428"/>
              <a:gd name="T72" fmla="*/ 272 w 336"/>
              <a:gd name="T73" fmla="*/ 398 h 428"/>
              <a:gd name="T74" fmla="*/ 258 w 336"/>
              <a:gd name="T75" fmla="*/ 408 h 428"/>
              <a:gd name="T76" fmla="*/ 244 w 336"/>
              <a:gd name="T77" fmla="*/ 414 h 428"/>
              <a:gd name="T78" fmla="*/ 230 w 336"/>
              <a:gd name="T79" fmla="*/ 420 h 428"/>
              <a:gd name="T80" fmla="*/ 214 w 336"/>
              <a:gd name="T81" fmla="*/ 424 h 428"/>
              <a:gd name="T82" fmla="*/ 198 w 336"/>
              <a:gd name="T83" fmla="*/ 426 h 428"/>
              <a:gd name="T84" fmla="*/ 180 w 336"/>
              <a:gd name="T85" fmla="*/ 428 h 428"/>
              <a:gd name="T86" fmla="*/ 164 w 336"/>
              <a:gd name="T87" fmla="*/ 426 h 428"/>
              <a:gd name="T88" fmla="*/ 164 w 336"/>
              <a:gd name="T89" fmla="*/ 426 h 428"/>
              <a:gd name="T90" fmla="*/ 146 w 336"/>
              <a:gd name="T91" fmla="*/ 422 h 428"/>
              <a:gd name="T92" fmla="*/ 130 w 336"/>
              <a:gd name="T93" fmla="*/ 416 h 428"/>
              <a:gd name="T94" fmla="*/ 114 w 336"/>
              <a:gd name="T95" fmla="*/ 410 h 428"/>
              <a:gd name="T96" fmla="*/ 100 w 336"/>
              <a:gd name="T97" fmla="*/ 404 h 428"/>
              <a:gd name="T98" fmla="*/ 88 w 336"/>
              <a:gd name="T99" fmla="*/ 396 h 428"/>
              <a:gd name="T100" fmla="*/ 76 w 336"/>
              <a:gd name="T101" fmla="*/ 386 h 428"/>
              <a:gd name="T102" fmla="*/ 66 w 336"/>
              <a:gd name="T103" fmla="*/ 376 h 428"/>
              <a:gd name="T104" fmla="*/ 56 w 336"/>
              <a:gd name="T105" fmla="*/ 366 h 428"/>
              <a:gd name="T106" fmla="*/ 40 w 336"/>
              <a:gd name="T107" fmla="*/ 340 h 428"/>
              <a:gd name="T108" fmla="*/ 26 w 336"/>
              <a:gd name="T109" fmla="*/ 314 h 428"/>
              <a:gd name="T110" fmla="*/ 16 w 336"/>
              <a:gd name="T111" fmla="*/ 284 h 428"/>
              <a:gd name="T112" fmla="*/ 10 w 336"/>
              <a:gd name="T113" fmla="*/ 254 h 428"/>
              <a:gd name="T114" fmla="*/ 4 w 336"/>
              <a:gd name="T115" fmla="*/ 222 h 428"/>
              <a:gd name="T116" fmla="*/ 2 w 336"/>
              <a:gd name="T117" fmla="*/ 188 h 428"/>
              <a:gd name="T118" fmla="*/ 0 w 336"/>
              <a:gd name="T119" fmla="*/ 154 h 428"/>
              <a:gd name="T120" fmla="*/ 0 w 336"/>
              <a:gd name="T121" fmla="*/ 122 h 428"/>
              <a:gd name="T122" fmla="*/ 0 w 336"/>
              <a:gd name="T123" fmla="*/ 0 h 4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336" h="428">
                <a:moveTo>
                  <a:pt x="0" y="0"/>
                </a:moveTo>
                <a:lnTo>
                  <a:pt x="0" y="0"/>
                </a:lnTo>
                <a:lnTo>
                  <a:pt x="36" y="48"/>
                </a:lnTo>
                <a:lnTo>
                  <a:pt x="52" y="68"/>
                </a:lnTo>
                <a:lnTo>
                  <a:pt x="68" y="86"/>
                </a:lnTo>
                <a:lnTo>
                  <a:pt x="68" y="86"/>
                </a:lnTo>
                <a:lnTo>
                  <a:pt x="84" y="98"/>
                </a:lnTo>
                <a:lnTo>
                  <a:pt x="98" y="110"/>
                </a:lnTo>
                <a:lnTo>
                  <a:pt x="114" y="120"/>
                </a:lnTo>
                <a:lnTo>
                  <a:pt x="130" y="128"/>
                </a:lnTo>
                <a:lnTo>
                  <a:pt x="146" y="136"/>
                </a:lnTo>
                <a:lnTo>
                  <a:pt x="164" y="142"/>
                </a:lnTo>
                <a:lnTo>
                  <a:pt x="182" y="146"/>
                </a:lnTo>
                <a:lnTo>
                  <a:pt x="200" y="150"/>
                </a:lnTo>
                <a:lnTo>
                  <a:pt x="200" y="150"/>
                </a:lnTo>
                <a:lnTo>
                  <a:pt x="226" y="156"/>
                </a:lnTo>
                <a:lnTo>
                  <a:pt x="250" y="162"/>
                </a:lnTo>
                <a:lnTo>
                  <a:pt x="274" y="172"/>
                </a:lnTo>
                <a:lnTo>
                  <a:pt x="294" y="182"/>
                </a:lnTo>
                <a:lnTo>
                  <a:pt x="302" y="190"/>
                </a:lnTo>
                <a:lnTo>
                  <a:pt x="310" y="196"/>
                </a:lnTo>
                <a:lnTo>
                  <a:pt x="318" y="206"/>
                </a:lnTo>
                <a:lnTo>
                  <a:pt x="324" y="216"/>
                </a:lnTo>
                <a:lnTo>
                  <a:pt x="328" y="226"/>
                </a:lnTo>
                <a:lnTo>
                  <a:pt x="332" y="240"/>
                </a:lnTo>
                <a:lnTo>
                  <a:pt x="334" y="254"/>
                </a:lnTo>
                <a:lnTo>
                  <a:pt x="336" y="268"/>
                </a:lnTo>
                <a:lnTo>
                  <a:pt x="336" y="268"/>
                </a:lnTo>
                <a:lnTo>
                  <a:pt x="336" y="286"/>
                </a:lnTo>
                <a:lnTo>
                  <a:pt x="334" y="302"/>
                </a:lnTo>
                <a:lnTo>
                  <a:pt x="328" y="320"/>
                </a:lnTo>
                <a:lnTo>
                  <a:pt x="322" y="334"/>
                </a:lnTo>
                <a:lnTo>
                  <a:pt x="316" y="350"/>
                </a:lnTo>
                <a:lnTo>
                  <a:pt x="306" y="364"/>
                </a:lnTo>
                <a:lnTo>
                  <a:pt x="296" y="376"/>
                </a:lnTo>
                <a:lnTo>
                  <a:pt x="284" y="388"/>
                </a:lnTo>
                <a:lnTo>
                  <a:pt x="272" y="398"/>
                </a:lnTo>
                <a:lnTo>
                  <a:pt x="258" y="408"/>
                </a:lnTo>
                <a:lnTo>
                  <a:pt x="244" y="414"/>
                </a:lnTo>
                <a:lnTo>
                  <a:pt x="230" y="420"/>
                </a:lnTo>
                <a:lnTo>
                  <a:pt x="214" y="424"/>
                </a:lnTo>
                <a:lnTo>
                  <a:pt x="198" y="426"/>
                </a:lnTo>
                <a:lnTo>
                  <a:pt x="180" y="428"/>
                </a:lnTo>
                <a:lnTo>
                  <a:pt x="164" y="426"/>
                </a:lnTo>
                <a:lnTo>
                  <a:pt x="164" y="426"/>
                </a:lnTo>
                <a:lnTo>
                  <a:pt x="146" y="422"/>
                </a:lnTo>
                <a:lnTo>
                  <a:pt x="130" y="416"/>
                </a:lnTo>
                <a:lnTo>
                  <a:pt x="114" y="410"/>
                </a:lnTo>
                <a:lnTo>
                  <a:pt x="100" y="404"/>
                </a:lnTo>
                <a:lnTo>
                  <a:pt x="88" y="396"/>
                </a:lnTo>
                <a:lnTo>
                  <a:pt x="76" y="386"/>
                </a:lnTo>
                <a:lnTo>
                  <a:pt x="66" y="376"/>
                </a:lnTo>
                <a:lnTo>
                  <a:pt x="56" y="366"/>
                </a:lnTo>
                <a:lnTo>
                  <a:pt x="40" y="340"/>
                </a:lnTo>
                <a:lnTo>
                  <a:pt x="26" y="314"/>
                </a:lnTo>
                <a:lnTo>
                  <a:pt x="16" y="284"/>
                </a:lnTo>
                <a:lnTo>
                  <a:pt x="10" y="254"/>
                </a:lnTo>
                <a:lnTo>
                  <a:pt x="4" y="222"/>
                </a:lnTo>
                <a:lnTo>
                  <a:pt x="2" y="188"/>
                </a:lnTo>
                <a:lnTo>
                  <a:pt x="0" y="154"/>
                </a:lnTo>
                <a:lnTo>
                  <a:pt x="0" y="122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144000" numCol="1" anchor="b" anchorCtr="0" compatLnSpc="1">
            <a:prstTxWarp prst="textNoShape">
              <a:avLst/>
            </a:prstTxWarp>
          </a:bodyPr>
          <a:lstStyle/>
          <a:p>
            <a:pPr algn="ctr"/>
            <a:r>
              <a:rPr lang="fr-F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6</a:t>
            </a:r>
            <a:endParaRPr lang="fr-FR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3" name="Freeform 10"/>
          <p:cNvSpPr>
            <a:spLocks/>
          </p:cNvSpPr>
          <p:nvPr/>
        </p:nvSpPr>
        <p:spPr bwMode="auto">
          <a:xfrm>
            <a:off x="6561986" y="3825538"/>
            <a:ext cx="855138" cy="1089283"/>
          </a:xfrm>
          <a:custGeom>
            <a:avLst/>
            <a:gdLst>
              <a:gd name="T0" fmla="*/ 0 w 336"/>
              <a:gd name="T1" fmla="*/ 0 h 428"/>
              <a:gd name="T2" fmla="*/ 0 w 336"/>
              <a:gd name="T3" fmla="*/ 0 h 428"/>
              <a:gd name="T4" fmla="*/ 36 w 336"/>
              <a:gd name="T5" fmla="*/ 48 h 428"/>
              <a:gd name="T6" fmla="*/ 52 w 336"/>
              <a:gd name="T7" fmla="*/ 68 h 428"/>
              <a:gd name="T8" fmla="*/ 68 w 336"/>
              <a:gd name="T9" fmla="*/ 86 h 428"/>
              <a:gd name="T10" fmla="*/ 68 w 336"/>
              <a:gd name="T11" fmla="*/ 86 h 428"/>
              <a:gd name="T12" fmla="*/ 84 w 336"/>
              <a:gd name="T13" fmla="*/ 98 h 428"/>
              <a:gd name="T14" fmla="*/ 98 w 336"/>
              <a:gd name="T15" fmla="*/ 110 h 428"/>
              <a:gd name="T16" fmla="*/ 114 w 336"/>
              <a:gd name="T17" fmla="*/ 120 h 428"/>
              <a:gd name="T18" fmla="*/ 130 w 336"/>
              <a:gd name="T19" fmla="*/ 128 h 428"/>
              <a:gd name="T20" fmla="*/ 146 w 336"/>
              <a:gd name="T21" fmla="*/ 136 h 428"/>
              <a:gd name="T22" fmla="*/ 164 w 336"/>
              <a:gd name="T23" fmla="*/ 142 h 428"/>
              <a:gd name="T24" fmla="*/ 182 w 336"/>
              <a:gd name="T25" fmla="*/ 146 h 428"/>
              <a:gd name="T26" fmla="*/ 200 w 336"/>
              <a:gd name="T27" fmla="*/ 150 h 428"/>
              <a:gd name="T28" fmla="*/ 200 w 336"/>
              <a:gd name="T29" fmla="*/ 150 h 428"/>
              <a:gd name="T30" fmla="*/ 226 w 336"/>
              <a:gd name="T31" fmla="*/ 156 h 428"/>
              <a:gd name="T32" fmla="*/ 250 w 336"/>
              <a:gd name="T33" fmla="*/ 162 h 428"/>
              <a:gd name="T34" fmla="*/ 274 w 336"/>
              <a:gd name="T35" fmla="*/ 172 h 428"/>
              <a:gd name="T36" fmla="*/ 294 w 336"/>
              <a:gd name="T37" fmla="*/ 182 h 428"/>
              <a:gd name="T38" fmla="*/ 302 w 336"/>
              <a:gd name="T39" fmla="*/ 190 h 428"/>
              <a:gd name="T40" fmla="*/ 310 w 336"/>
              <a:gd name="T41" fmla="*/ 196 h 428"/>
              <a:gd name="T42" fmla="*/ 318 w 336"/>
              <a:gd name="T43" fmla="*/ 206 h 428"/>
              <a:gd name="T44" fmla="*/ 324 w 336"/>
              <a:gd name="T45" fmla="*/ 216 h 428"/>
              <a:gd name="T46" fmla="*/ 328 w 336"/>
              <a:gd name="T47" fmla="*/ 226 h 428"/>
              <a:gd name="T48" fmla="*/ 332 w 336"/>
              <a:gd name="T49" fmla="*/ 240 h 428"/>
              <a:gd name="T50" fmla="*/ 334 w 336"/>
              <a:gd name="T51" fmla="*/ 254 h 428"/>
              <a:gd name="T52" fmla="*/ 336 w 336"/>
              <a:gd name="T53" fmla="*/ 268 h 428"/>
              <a:gd name="T54" fmla="*/ 336 w 336"/>
              <a:gd name="T55" fmla="*/ 268 h 428"/>
              <a:gd name="T56" fmla="*/ 336 w 336"/>
              <a:gd name="T57" fmla="*/ 286 h 428"/>
              <a:gd name="T58" fmla="*/ 334 w 336"/>
              <a:gd name="T59" fmla="*/ 302 h 428"/>
              <a:gd name="T60" fmla="*/ 328 w 336"/>
              <a:gd name="T61" fmla="*/ 320 h 428"/>
              <a:gd name="T62" fmla="*/ 322 w 336"/>
              <a:gd name="T63" fmla="*/ 334 h 428"/>
              <a:gd name="T64" fmla="*/ 316 w 336"/>
              <a:gd name="T65" fmla="*/ 350 h 428"/>
              <a:gd name="T66" fmla="*/ 306 w 336"/>
              <a:gd name="T67" fmla="*/ 364 h 428"/>
              <a:gd name="T68" fmla="*/ 296 w 336"/>
              <a:gd name="T69" fmla="*/ 376 h 428"/>
              <a:gd name="T70" fmla="*/ 284 w 336"/>
              <a:gd name="T71" fmla="*/ 388 h 428"/>
              <a:gd name="T72" fmla="*/ 272 w 336"/>
              <a:gd name="T73" fmla="*/ 398 h 428"/>
              <a:gd name="T74" fmla="*/ 258 w 336"/>
              <a:gd name="T75" fmla="*/ 408 h 428"/>
              <a:gd name="T76" fmla="*/ 244 w 336"/>
              <a:gd name="T77" fmla="*/ 414 h 428"/>
              <a:gd name="T78" fmla="*/ 230 w 336"/>
              <a:gd name="T79" fmla="*/ 420 h 428"/>
              <a:gd name="T80" fmla="*/ 214 w 336"/>
              <a:gd name="T81" fmla="*/ 424 h 428"/>
              <a:gd name="T82" fmla="*/ 198 w 336"/>
              <a:gd name="T83" fmla="*/ 426 h 428"/>
              <a:gd name="T84" fmla="*/ 180 w 336"/>
              <a:gd name="T85" fmla="*/ 428 h 428"/>
              <a:gd name="T86" fmla="*/ 164 w 336"/>
              <a:gd name="T87" fmla="*/ 426 h 428"/>
              <a:gd name="T88" fmla="*/ 164 w 336"/>
              <a:gd name="T89" fmla="*/ 426 h 428"/>
              <a:gd name="T90" fmla="*/ 146 w 336"/>
              <a:gd name="T91" fmla="*/ 422 h 428"/>
              <a:gd name="T92" fmla="*/ 130 w 336"/>
              <a:gd name="T93" fmla="*/ 416 h 428"/>
              <a:gd name="T94" fmla="*/ 114 w 336"/>
              <a:gd name="T95" fmla="*/ 410 h 428"/>
              <a:gd name="T96" fmla="*/ 100 w 336"/>
              <a:gd name="T97" fmla="*/ 404 h 428"/>
              <a:gd name="T98" fmla="*/ 88 w 336"/>
              <a:gd name="T99" fmla="*/ 396 h 428"/>
              <a:gd name="T100" fmla="*/ 76 w 336"/>
              <a:gd name="T101" fmla="*/ 386 h 428"/>
              <a:gd name="T102" fmla="*/ 66 w 336"/>
              <a:gd name="T103" fmla="*/ 376 h 428"/>
              <a:gd name="T104" fmla="*/ 56 w 336"/>
              <a:gd name="T105" fmla="*/ 366 h 428"/>
              <a:gd name="T106" fmla="*/ 40 w 336"/>
              <a:gd name="T107" fmla="*/ 340 h 428"/>
              <a:gd name="T108" fmla="*/ 26 w 336"/>
              <a:gd name="T109" fmla="*/ 314 h 428"/>
              <a:gd name="T110" fmla="*/ 16 w 336"/>
              <a:gd name="T111" fmla="*/ 284 h 428"/>
              <a:gd name="T112" fmla="*/ 10 w 336"/>
              <a:gd name="T113" fmla="*/ 254 h 428"/>
              <a:gd name="T114" fmla="*/ 4 w 336"/>
              <a:gd name="T115" fmla="*/ 222 h 428"/>
              <a:gd name="T116" fmla="*/ 2 w 336"/>
              <a:gd name="T117" fmla="*/ 188 h 428"/>
              <a:gd name="T118" fmla="*/ 0 w 336"/>
              <a:gd name="T119" fmla="*/ 154 h 428"/>
              <a:gd name="T120" fmla="*/ 0 w 336"/>
              <a:gd name="T121" fmla="*/ 122 h 428"/>
              <a:gd name="T122" fmla="*/ 0 w 336"/>
              <a:gd name="T123" fmla="*/ 0 h 4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336" h="428">
                <a:moveTo>
                  <a:pt x="0" y="0"/>
                </a:moveTo>
                <a:lnTo>
                  <a:pt x="0" y="0"/>
                </a:lnTo>
                <a:lnTo>
                  <a:pt x="36" y="48"/>
                </a:lnTo>
                <a:lnTo>
                  <a:pt x="52" y="68"/>
                </a:lnTo>
                <a:lnTo>
                  <a:pt x="68" y="86"/>
                </a:lnTo>
                <a:lnTo>
                  <a:pt x="68" y="86"/>
                </a:lnTo>
                <a:lnTo>
                  <a:pt x="84" y="98"/>
                </a:lnTo>
                <a:lnTo>
                  <a:pt x="98" y="110"/>
                </a:lnTo>
                <a:lnTo>
                  <a:pt x="114" y="120"/>
                </a:lnTo>
                <a:lnTo>
                  <a:pt x="130" y="128"/>
                </a:lnTo>
                <a:lnTo>
                  <a:pt x="146" y="136"/>
                </a:lnTo>
                <a:lnTo>
                  <a:pt x="164" y="142"/>
                </a:lnTo>
                <a:lnTo>
                  <a:pt x="182" y="146"/>
                </a:lnTo>
                <a:lnTo>
                  <a:pt x="200" y="150"/>
                </a:lnTo>
                <a:lnTo>
                  <a:pt x="200" y="150"/>
                </a:lnTo>
                <a:lnTo>
                  <a:pt x="226" y="156"/>
                </a:lnTo>
                <a:lnTo>
                  <a:pt x="250" y="162"/>
                </a:lnTo>
                <a:lnTo>
                  <a:pt x="274" y="172"/>
                </a:lnTo>
                <a:lnTo>
                  <a:pt x="294" y="182"/>
                </a:lnTo>
                <a:lnTo>
                  <a:pt x="302" y="190"/>
                </a:lnTo>
                <a:lnTo>
                  <a:pt x="310" y="196"/>
                </a:lnTo>
                <a:lnTo>
                  <a:pt x="318" y="206"/>
                </a:lnTo>
                <a:lnTo>
                  <a:pt x="324" y="216"/>
                </a:lnTo>
                <a:lnTo>
                  <a:pt x="328" y="226"/>
                </a:lnTo>
                <a:lnTo>
                  <a:pt x="332" y="240"/>
                </a:lnTo>
                <a:lnTo>
                  <a:pt x="334" y="254"/>
                </a:lnTo>
                <a:lnTo>
                  <a:pt x="336" y="268"/>
                </a:lnTo>
                <a:lnTo>
                  <a:pt x="336" y="268"/>
                </a:lnTo>
                <a:lnTo>
                  <a:pt x="336" y="286"/>
                </a:lnTo>
                <a:lnTo>
                  <a:pt x="334" y="302"/>
                </a:lnTo>
                <a:lnTo>
                  <a:pt x="328" y="320"/>
                </a:lnTo>
                <a:lnTo>
                  <a:pt x="322" y="334"/>
                </a:lnTo>
                <a:lnTo>
                  <a:pt x="316" y="350"/>
                </a:lnTo>
                <a:lnTo>
                  <a:pt x="306" y="364"/>
                </a:lnTo>
                <a:lnTo>
                  <a:pt x="296" y="376"/>
                </a:lnTo>
                <a:lnTo>
                  <a:pt x="284" y="388"/>
                </a:lnTo>
                <a:lnTo>
                  <a:pt x="272" y="398"/>
                </a:lnTo>
                <a:lnTo>
                  <a:pt x="258" y="408"/>
                </a:lnTo>
                <a:lnTo>
                  <a:pt x="244" y="414"/>
                </a:lnTo>
                <a:lnTo>
                  <a:pt x="230" y="420"/>
                </a:lnTo>
                <a:lnTo>
                  <a:pt x="214" y="424"/>
                </a:lnTo>
                <a:lnTo>
                  <a:pt x="198" y="426"/>
                </a:lnTo>
                <a:lnTo>
                  <a:pt x="180" y="428"/>
                </a:lnTo>
                <a:lnTo>
                  <a:pt x="164" y="426"/>
                </a:lnTo>
                <a:lnTo>
                  <a:pt x="164" y="426"/>
                </a:lnTo>
                <a:lnTo>
                  <a:pt x="146" y="422"/>
                </a:lnTo>
                <a:lnTo>
                  <a:pt x="130" y="416"/>
                </a:lnTo>
                <a:lnTo>
                  <a:pt x="114" y="410"/>
                </a:lnTo>
                <a:lnTo>
                  <a:pt x="100" y="404"/>
                </a:lnTo>
                <a:lnTo>
                  <a:pt x="88" y="396"/>
                </a:lnTo>
                <a:lnTo>
                  <a:pt x="76" y="386"/>
                </a:lnTo>
                <a:lnTo>
                  <a:pt x="66" y="376"/>
                </a:lnTo>
                <a:lnTo>
                  <a:pt x="56" y="366"/>
                </a:lnTo>
                <a:lnTo>
                  <a:pt x="40" y="340"/>
                </a:lnTo>
                <a:lnTo>
                  <a:pt x="26" y="314"/>
                </a:lnTo>
                <a:lnTo>
                  <a:pt x="16" y="284"/>
                </a:lnTo>
                <a:lnTo>
                  <a:pt x="10" y="254"/>
                </a:lnTo>
                <a:lnTo>
                  <a:pt x="4" y="222"/>
                </a:lnTo>
                <a:lnTo>
                  <a:pt x="2" y="188"/>
                </a:lnTo>
                <a:lnTo>
                  <a:pt x="0" y="154"/>
                </a:lnTo>
                <a:lnTo>
                  <a:pt x="0" y="122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144000" numCol="1" anchor="b" anchorCtr="0" compatLnSpc="1">
            <a:prstTxWarp prst="textNoShape">
              <a:avLst/>
            </a:prstTxWarp>
          </a:bodyPr>
          <a:lstStyle/>
          <a:p>
            <a:pPr algn="ctr"/>
            <a:r>
              <a:rPr lang="fr-F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7</a:t>
            </a:r>
            <a:endParaRPr lang="fr-FR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4" name="ZoneTexte 28"/>
          <p:cNvSpPr txBox="1"/>
          <p:nvPr/>
        </p:nvSpPr>
        <p:spPr>
          <a:xfrm>
            <a:off x="3195311" y="4288697"/>
            <a:ext cx="2675584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b="1" cap="small" dirty="0" smtClean="0">
                <a:solidFill>
                  <a:srgbClr val="7BC5D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4 </a:t>
            </a:r>
            <a:r>
              <a:rPr lang="ru-RU" b="1" cap="small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фильма сняты в рамках проекта</a:t>
            </a:r>
            <a:endParaRPr lang="en-US" b="1" cap="small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5" name="ZoneTexte 29"/>
          <p:cNvSpPr txBox="1"/>
          <p:nvPr/>
        </p:nvSpPr>
        <p:spPr>
          <a:xfrm>
            <a:off x="7500368" y="4131659"/>
            <a:ext cx="2806034" cy="175432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b="1" cap="small" dirty="0" smtClean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5000</a:t>
            </a:r>
            <a:r>
              <a:rPr lang="en-US" b="1" cap="small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b="1" cap="small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человек посетили Мультикультурный фестиваль «Кольские легенды»</a:t>
            </a:r>
            <a:endParaRPr lang="en-US" b="1" cap="small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6" name="ZoneTexte 18"/>
          <p:cNvSpPr txBox="1"/>
          <p:nvPr/>
        </p:nvSpPr>
        <p:spPr>
          <a:xfrm>
            <a:off x="3116690" y="1989451"/>
            <a:ext cx="2869232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b="1" cap="small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10</a:t>
            </a:r>
            <a:r>
              <a:rPr lang="ru-RU" b="1" cap="small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ярких мероприятий в рамках проекта</a:t>
            </a:r>
            <a:endParaRPr lang="en-US" b="1" cap="small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22" t="8851" r="10316" b="12649"/>
          <a:stretch/>
        </p:blipFill>
        <p:spPr>
          <a:xfrm>
            <a:off x="11636808" y="-83127"/>
            <a:ext cx="416277" cy="3515096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74" y="-232119"/>
            <a:ext cx="629847" cy="388543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74" y="3185995"/>
            <a:ext cx="629847" cy="3885438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22" t="8851" r="10316" b="12649"/>
          <a:stretch/>
        </p:blipFill>
        <p:spPr>
          <a:xfrm>
            <a:off x="11636808" y="3431969"/>
            <a:ext cx="416277" cy="3515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496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6"/>
          <p:cNvSpPr txBox="1"/>
          <p:nvPr/>
        </p:nvSpPr>
        <p:spPr>
          <a:xfrm>
            <a:off x="3378472" y="3720981"/>
            <a:ext cx="5214974" cy="1077218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200" b="1" dirty="0" smtClean="0"/>
              <a:t>СПАСИБО</a:t>
            </a:r>
          </a:p>
          <a:p>
            <a:pPr algn="ctr"/>
            <a:r>
              <a:rPr lang="ru-RU" sz="3200" b="1" dirty="0" smtClean="0"/>
              <a:t>за внимание!</a:t>
            </a:r>
            <a:endParaRPr lang="ru-RU" sz="32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3670" y="213756"/>
            <a:ext cx="3482163" cy="350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938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"/>
          <p:cNvSpPr txBox="1"/>
          <p:nvPr/>
        </p:nvSpPr>
        <p:spPr>
          <a:xfrm>
            <a:off x="878774" y="4203865"/>
            <a:ext cx="10699666" cy="206210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200" dirty="0" smtClean="0"/>
              <a:t>Муниципальное учреждение культуры</a:t>
            </a:r>
          </a:p>
          <a:p>
            <a:pPr algn="ctr"/>
            <a:r>
              <a:rPr lang="ru-RU" sz="3200" dirty="0" smtClean="0"/>
              <a:t> «Межпоселенческая библиотека Кольского района» </a:t>
            </a:r>
          </a:p>
          <a:p>
            <a:pPr algn="ctr"/>
            <a:r>
              <a:rPr lang="ru-RU" sz="3200" dirty="0" smtClean="0"/>
              <a:t>- это Центральная библиотека в городе Кола и 10 филиалов в поселениях Кольского района</a:t>
            </a:r>
            <a:endParaRPr lang="ru-RU" sz="32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8043" y="570016"/>
            <a:ext cx="3482163" cy="350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924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30" r="29153"/>
          <a:stretch/>
        </p:blipFill>
        <p:spPr>
          <a:xfrm>
            <a:off x="9245785" y="3859968"/>
            <a:ext cx="2766951" cy="27162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40" r="12280"/>
          <a:stretch/>
        </p:blipFill>
        <p:spPr>
          <a:xfrm>
            <a:off x="219517" y="3779857"/>
            <a:ext cx="3633849" cy="28764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269" y="260153"/>
            <a:ext cx="3659467" cy="20584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131" y="279811"/>
            <a:ext cx="3661125" cy="20593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770" y="279811"/>
            <a:ext cx="3625349" cy="20392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3904" y="3819911"/>
            <a:ext cx="4971343" cy="27963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Стрелка вниз 11"/>
          <p:cNvSpPr/>
          <p:nvPr/>
        </p:nvSpPr>
        <p:spPr>
          <a:xfrm>
            <a:off x="5415148" y="2616415"/>
            <a:ext cx="843148" cy="926275"/>
          </a:xfrm>
          <a:prstGeom prst="down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низ 12"/>
          <p:cNvSpPr/>
          <p:nvPr/>
        </p:nvSpPr>
        <p:spPr>
          <a:xfrm>
            <a:off x="1614867" y="2616415"/>
            <a:ext cx="843148" cy="926275"/>
          </a:xfrm>
          <a:prstGeom prst="down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низ 13"/>
          <p:cNvSpPr/>
          <p:nvPr/>
        </p:nvSpPr>
        <p:spPr>
          <a:xfrm>
            <a:off x="9732673" y="2626148"/>
            <a:ext cx="843148" cy="926275"/>
          </a:xfrm>
          <a:prstGeom prst="down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6191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/>
          <p:cNvSpPr txBox="1"/>
          <p:nvPr/>
        </p:nvSpPr>
        <p:spPr>
          <a:xfrm>
            <a:off x="3421354" y="458016"/>
            <a:ext cx="4714908" cy="107721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200" b="1" dirty="0" smtClean="0"/>
              <a:t>Молодежный центр «СОПКИ»</a:t>
            </a:r>
            <a:endParaRPr lang="ru-RU" sz="3200" b="1" dirty="0"/>
          </a:p>
        </p:txBody>
      </p:sp>
      <p:pic>
        <p:nvPicPr>
          <p:cNvPr id="3" name="Picture 2" descr="https://avatars.mds.yandex.net/i?id=578821c60f198d290644405ac35bf4d9-5398121-images-thumbs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4262" y="1980548"/>
            <a:ext cx="4572000" cy="191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https://uralpols.ru/wp-content/uploads/2020/11/subsidii_k_pensii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9149" y="4130218"/>
            <a:ext cx="4358795" cy="2293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90" y="4584403"/>
            <a:ext cx="2683824" cy="178921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70" y="2505692"/>
            <a:ext cx="2678143" cy="186577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89" y="279886"/>
            <a:ext cx="2683824" cy="201286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1685" y="4373862"/>
            <a:ext cx="3047585" cy="186918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1686" y="2563648"/>
            <a:ext cx="3019302" cy="157506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1686" y="374886"/>
            <a:ext cx="3019302" cy="2012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506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/>
          <p:cNvSpPr txBox="1"/>
          <p:nvPr/>
        </p:nvSpPr>
        <p:spPr>
          <a:xfrm>
            <a:off x="3156870" y="433223"/>
            <a:ext cx="5857916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200" b="1" dirty="0" smtClean="0"/>
              <a:t>Молодежная студия «Слово»</a:t>
            </a:r>
            <a:endParaRPr lang="ru-RU" sz="3200" b="1" dirty="0"/>
          </a:p>
        </p:txBody>
      </p:sp>
      <p:sp>
        <p:nvSpPr>
          <p:cNvPr id="5" name="TextBox 9"/>
          <p:cNvSpPr txBox="1"/>
          <p:nvPr/>
        </p:nvSpPr>
        <p:spPr>
          <a:xfrm>
            <a:off x="3156870" y="1137405"/>
            <a:ext cx="84296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/>
              <a:t>Поддержка одаренной молодежи, развитие навыков и способностей литературного творчества, популяризация творчества молодых авторов.</a:t>
            </a:r>
            <a:endParaRPr lang="ru-RU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122" y="4112424"/>
            <a:ext cx="3819433" cy="25452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4719" y="-182877"/>
            <a:ext cx="3802798" cy="273821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0795" y="2413783"/>
            <a:ext cx="3158904" cy="42118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3" r="18231"/>
          <a:stretch/>
        </p:blipFill>
        <p:spPr>
          <a:xfrm>
            <a:off x="269063" y="3018755"/>
            <a:ext cx="3989819" cy="36389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2" descr="https://storage.myseldon.com/news_pict_A2/A2D7EE6C633975A246F8FAA325A582D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094" y="2287658"/>
            <a:ext cx="3008629" cy="1462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7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sun9-41.userapi.com/TppGot0OziPR3sTzRJ3nl8g9xtIU0UiERc_djw/EQ7yoTsDrQg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0" r="15816"/>
          <a:stretch/>
        </p:blipFill>
        <p:spPr bwMode="auto">
          <a:xfrm>
            <a:off x="3259721" y="2093793"/>
            <a:ext cx="5214975" cy="2549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6"/>
          <p:cNvSpPr txBox="1"/>
          <p:nvPr/>
        </p:nvSpPr>
        <p:spPr>
          <a:xfrm>
            <a:off x="3259722" y="293219"/>
            <a:ext cx="5214974" cy="156966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200" b="1" dirty="0" smtClean="0"/>
              <a:t>Новый проект МУК МБ Кольского района:</a:t>
            </a:r>
          </a:p>
          <a:p>
            <a:pPr algn="ctr"/>
            <a:r>
              <a:rPr lang="en-US" sz="3200" b="1" dirty="0" smtClean="0"/>
              <a:t>Brain Book Quize</a:t>
            </a:r>
            <a:endParaRPr lang="ru-RU" sz="32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84" b="18985"/>
          <a:stretch/>
        </p:blipFill>
        <p:spPr>
          <a:xfrm>
            <a:off x="6102880" y="4874167"/>
            <a:ext cx="2589044" cy="16994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255" y="890649"/>
            <a:ext cx="2630020" cy="14793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255" y="2520931"/>
            <a:ext cx="2628567" cy="19714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55" y="4643253"/>
            <a:ext cx="2671949" cy="20039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7597" y="4947740"/>
            <a:ext cx="2920120" cy="16425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7597" y="2607148"/>
            <a:ext cx="2920120" cy="21900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1143" y="804430"/>
            <a:ext cx="2936574" cy="16518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75" b="31507"/>
          <a:stretch/>
        </p:blipFill>
        <p:spPr>
          <a:xfrm>
            <a:off x="3113548" y="4849307"/>
            <a:ext cx="2753660" cy="17410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50115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63" t="4573" r="16127" b="27427"/>
          <a:stretch/>
        </p:blipFill>
        <p:spPr>
          <a:xfrm>
            <a:off x="1768900" y="1873145"/>
            <a:ext cx="3823855" cy="3776353"/>
          </a:xfrm>
          <a:prstGeom prst="rect">
            <a:avLst/>
          </a:prstGeom>
        </p:spPr>
      </p:pic>
      <p:sp>
        <p:nvSpPr>
          <p:cNvPr id="2" name="Title 9"/>
          <p:cNvSpPr>
            <a:spLocks noGrp="1"/>
          </p:cNvSpPr>
          <p:nvPr/>
        </p:nvSpPr>
        <p:spPr>
          <a:xfrm>
            <a:off x="2105997" y="452040"/>
            <a:ext cx="4426928" cy="72008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ru-RU" sz="4000" dirty="0">
                <a:effectLst>
                  <a:glow rad="101600">
                    <a:schemeClr val="bg1"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Наш проект</a:t>
            </a:r>
            <a:endParaRPr lang="fr-FR" sz="4000" dirty="0">
              <a:effectLst>
                <a:glow rad="101600">
                  <a:schemeClr val="bg1"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6270277" y="2117365"/>
            <a:ext cx="4464496" cy="3238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rIns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20000"/>
              </a:spcBef>
            </a:pPr>
            <a:r>
              <a:rPr lang="ru-RU" sz="1400" b="1" noProof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 pitchFamily="34" charset="0"/>
              </a:rPr>
              <a:t>Цель проекта: </a:t>
            </a:r>
            <a:r>
              <a:rPr lang="ru-RU" sz="1400" noProof="1">
                <a:latin typeface="Verdana" pitchFamily="34" charset="0"/>
              </a:rPr>
              <a:t>Развитие и популяризация знаний о субэтнических культурах, находящихся на территории Кольского района Мурманской </a:t>
            </a:r>
            <a:r>
              <a:rPr lang="ru-RU" sz="1400" noProof="1" smtClean="0">
                <a:latin typeface="Verdana" pitchFamily="34" charset="0"/>
              </a:rPr>
              <a:t>области</a:t>
            </a:r>
            <a:endParaRPr lang="fr-FR" sz="1400" noProof="1">
              <a:latin typeface="Verdana" pitchFamily="34" charset="0"/>
            </a:endParaRPr>
          </a:p>
          <a:p>
            <a:pPr>
              <a:spcBef>
                <a:spcPct val="20000"/>
              </a:spcBef>
            </a:pPr>
            <a:r>
              <a:rPr lang="ru-RU" sz="1400" b="1" noProof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 pitchFamily="34" charset="0"/>
              </a:rPr>
              <a:t>Задачи: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ru-RU" sz="1400" noProof="1" smtClean="0">
                <a:latin typeface="Verdana" pitchFamily="34" charset="0"/>
              </a:rPr>
              <a:t>повышение </a:t>
            </a:r>
            <a:r>
              <a:rPr lang="ru-RU" sz="1400" noProof="1">
                <a:latin typeface="Verdana" pitchFamily="34" charset="0"/>
              </a:rPr>
              <a:t>уровня краеведческих знаний о Кольском Заполярье, в том числе через создание и трансляцию видеоконтента;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ru-RU" sz="1400" noProof="1" smtClean="0">
                <a:latin typeface="Verdana" pitchFamily="34" charset="0"/>
              </a:rPr>
              <a:t>активизация </a:t>
            </a:r>
            <a:r>
              <a:rPr lang="ru-RU" sz="1400" noProof="1">
                <a:latin typeface="Verdana" pitchFamily="34" charset="0"/>
              </a:rPr>
              <a:t>волонтёрской деятельности молодёжи Кольского района;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ru-RU" sz="1400" noProof="1" smtClean="0">
                <a:latin typeface="Verdana" pitchFamily="34" charset="0"/>
              </a:rPr>
              <a:t>развитие </a:t>
            </a:r>
            <a:r>
              <a:rPr lang="ru-RU" sz="1400" noProof="1">
                <a:latin typeface="Verdana" pitchFamily="34" charset="0"/>
              </a:rPr>
              <a:t>творческого взаимодействия между учреждениями и организациями района для популяризации краеведческих знаний</a:t>
            </a:r>
            <a:r>
              <a:rPr lang="ru-RU" sz="1400" noProof="1" smtClean="0">
                <a:latin typeface="Verdana" pitchFamily="34" charset="0"/>
              </a:rPr>
              <a:t>.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ru-RU" sz="1400" noProof="1">
              <a:latin typeface="Verdana" pitchFamily="34" charset="0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625796" y="1002285"/>
            <a:ext cx="87849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dirty="0" smtClean="0"/>
              <a:t>«</a:t>
            </a:r>
            <a:r>
              <a:rPr lang="ru-RU" sz="2400" dirty="0"/>
              <a:t>Мультикультурный фестиваль «Кольские легенды»,</a:t>
            </a:r>
          </a:p>
          <a:p>
            <a:r>
              <a:rPr lang="ru-RU" sz="2400" dirty="0"/>
              <a:t>посвящённый 95-летию образования Кольского района»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804525" y="5748737"/>
            <a:ext cx="8761679" cy="95410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Финансирование: </a:t>
            </a:r>
            <a:endParaRPr lang="ru-RU" sz="2000" b="1" dirty="0" smtClean="0">
              <a:solidFill>
                <a:srgbClr val="C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r>
              <a:rPr lang="ru-RU" dirty="0" smtClean="0"/>
              <a:t>Грант </a:t>
            </a:r>
            <a:r>
              <a:rPr lang="ru-RU" dirty="0"/>
              <a:t>Министерства культуры Мурманской области на реализацию проекта в области </a:t>
            </a:r>
            <a:r>
              <a:rPr lang="ru-RU" dirty="0" smtClean="0"/>
              <a:t>культуры и искусства в </a:t>
            </a:r>
            <a:r>
              <a:rPr lang="ru-RU" dirty="0"/>
              <a:t>Мурманской области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22" t="8851" r="10316" b="12649"/>
          <a:stretch/>
        </p:blipFill>
        <p:spPr>
          <a:xfrm>
            <a:off x="11636808" y="-83127"/>
            <a:ext cx="416277" cy="351509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74" y="-232119"/>
            <a:ext cx="629847" cy="388543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74" y="3185995"/>
            <a:ext cx="629847" cy="388543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22" t="8851" r="10316" b="12649"/>
          <a:stretch/>
        </p:blipFill>
        <p:spPr>
          <a:xfrm>
            <a:off x="11636808" y="3431969"/>
            <a:ext cx="416277" cy="3515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680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9"/>
          <p:cNvSpPr txBox="1">
            <a:spLocks/>
          </p:cNvSpPr>
          <p:nvPr/>
        </p:nvSpPr>
        <p:spPr>
          <a:xfrm>
            <a:off x="1889131" y="436342"/>
            <a:ext cx="5812998" cy="936104"/>
          </a:xfrm>
          <a:prstGeom prst="rect">
            <a:avLst/>
          </a:prstGeom>
          <a:noFill/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dirty="0" smtClean="0">
                <a:effectLst>
                  <a:glow rad="101600">
                    <a:schemeClr val="bg1"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Наши партнеры</a:t>
            </a:r>
            <a:endParaRPr lang="fr-FR" sz="4000" dirty="0">
              <a:effectLst>
                <a:glow rad="101600">
                  <a:schemeClr val="bg1"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4" name="Picture 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1314" y="1348217"/>
            <a:ext cx="1156757" cy="17136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33" t="12222" r="25468" b="15556"/>
          <a:stretch/>
        </p:blipFill>
        <p:spPr>
          <a:xfrm>
            <a:off x="3382670" y="1380199"/>
            <a:ext cx="1565216" cy="17409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3423609" y="2985513"/>
            <a:ext cx="1545154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1200" dirty="0"/>
              <a:t>Администрация Кольского </a:t>
            </a:r>
            <a:r>
              <a:rPr lang="ru-RU" sz="1200" dirty="0" smtClean="0"/>
              <a:t>района</a:t>
            </a:r>
            <a:endParaRPr lang="ru-RU" sz="12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887190" y="2864900"/>
            <a:ext cx="1414906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1200" dirty="0"/>
              <a:t>Автономная некоммерческая организация «Арктический просветительский центр»</a:t>
            </a:r>
          </a:p>
        </p:txBody>
      </p:sp>
      <p:pic>
        <p:nvPicPr>
          <p:cNvPr id="8" name="Picture 19" descr="C:\Users\NOTEBOOK\Desktop\Библиотеки ПРОдвижение\kazaki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9369" y="1393446"/>
            <a:ext cx="3447380" cy="15507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7363" y="1380199"/>
            <a:ext cx="1440160" cy="14847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Прямоугольник 9"/>
          <p:cNvSpPr/>
          <p:nvPr/>
        </p:nvSpPr>
        <p:spPr>
          <a:xfrm>
            <a:off x="8948404" y="2870018"/>
            <a:ext cx="1627711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1200" dirty="0"/>
              <a:t>Мурманское областное отделение общероссийской общественной организации «Союз писателей России»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515" y="4149080"/>
            <a:ext cx="1322650" cy="12835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Прямоугольник 11"/>
          <p:cNvSpPr/>
          <p:nvPr/>
        </p:nvSpPr>
        <p:spPr>
          <a:xfrm>
            <a:off x="6580743" y="2621005"/>
            <a:ext cx="2354436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1200" dirty="0"/>
              <a:t>Некоммерческая организация </a:t>
            </a:r>
            <a:endParaRPr lang="ru-RU" sz="1200" dirty="0" smtClean="0"/>
          </a:p>
          <a:p>
            <a:r>
              <a:rPr lang="ru-RU" sz="1200" dirty="0" smtClean="0"/>
              <a:t>«</a:t>
            </a:r>
            <a:r>
              <a:rPr lang="ru-RU" sz="1200" dirty="0" err="1"/>
              <a:t>Туломское</a:t>
            </a:r>
            <a:r>
              <a:rPr lang="ru-RU" sz="1200" dirty="0"/>
              <a:t> хуторское казачье </a:t>
            </a:r>
            <a:endParaRPr lang="ru-RU" sz="1200" dirty="0" smtClean="0"/>
          </a:p>
          <a:p>
            <a:r>
              <a:rPr lang="ru-RU" sz="1200" dirty="0" smtClean="0"/>
              <a:t>общество</a:t>
            </a:r>
            <a:r>
              <a:rPr lang="ru-RU" sz="1200" dirty="0"/>
              <a:t>»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853762" y="5384753"/>
            <a:ext cx="1676188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1200" dirty="0"/>
              <a:t>Русский национальный культурному центр «Рябиновый край»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6477" y="5300294"/>
            <a:ext cx="3508179" cy="8825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4581" y="4065015"/>
            <a:ext cx="1835696" cy="13675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Прямоугольник 15"/>
          <p:cNvSpPr/>
          <p:nvPr/>
        </p:nvSpPr>
        <p:spPr>
          <a:xfrm>
            <a:off x="3540814" y="5384752"/>
            <a:ext cx="1742170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1200" dirty="0"/>
              <a:t>Городской дом культуры «Гармония» </a:t>
            </a:r>
            <a:r>
              <a:rPr lang="ru-RU" sz="1200" dirty="0" err="1"/>
              <a:t>пгт</a:t>
            </a:r>
            <a:r>
              <a:rPr lang="ru-RU" sz="1200" dirty="0"/>
              <a:t>. Молочный Кольского района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5507" y="4133859"/>
            <a:ext cx="1446313" cy="13582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8" name="Прямоугольник 17"/>
          <p:cNvSpPr/>
          <p:nvPr/>
        </p:nvSpPr>
        <p:spPr>
          <a:xfrm>
            <a:off x="8997363" y="5741575"/>
            <a:ext cx="1810041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1200" dirty="0" err="1"/>
              <a:t>Териберская</a:t>
            </a:r>
            <a:r>
              <a:rPr lang="ru-RU" sz="1200" dirty="0"/>
              <a:t> сельская библиотека-филиал</a:t>
            </a:r>
          </a:p>
        </p:txBody>
      </p:sp>
      <p:pic>
        <p:nvPicPr>
          <p:cNvPr id="19" name="Picture 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827" b="100000" l="115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965" y="75936"/>
            <a:ext cx="1490466" cy="1480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3757" y="3529014"/>
            <a:ext cx="1296287" cy="12962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" name="Прямоугольник 20"/>
          <p:cNvSpPr/>
          <p:nvPr/>
        </p:nvSpPr>
        <p:spPr>
          <a:xfrm>
            <a:off x="6706246" y="3849523"/>
            <a:ext cx="1635599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1200" dirty="0" err="1"/>
              <a:t>Туломская</a:t>
            </a:r>
            <a:r>
              <a:rPr lang="ru-RU" sz="1200" dirty="0"/>
              <a:t> модельная сельская библиотека-филиал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22" t="8851" r="10316" b="12649"/>
          <a:stretch/>
        </p:blipFill>
        <p:spPr>
          <a:xfrm>
            <a:off x="11636808" y="-83127"/>
            <a:ext cx="416277" cy="3515096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74" y="-232119"/>
            <a:ext cx="629847" cy="3885438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74" y="3185995"/>
            <a:ext cx="629847" cy="3885438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22" t="8851" r="10316" b="12649"/>
          <a:stretch/>
        </p:blipFill>
        <p:spPr>
          <a:xfrm>
            <a:off x="11636808" y="3431969"/>
            <a:ext cx="416277" cy="3515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097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9"/>
          <p:cNvSpPr txBox="1">
            <a:spLocks/>
          </p:cNvSpPr>
          <p:nvPr/>
        </p:nvSpPr>
        <p:spPr>
          <a:xfrm>
            <a:off x="762915" y="561313"/>
            <a:ext cx="5812998" cy="936104"/>
          </a:xfrm>
          <a:prstGeom prst="rect">
            <a:avLst/>
          </a:prstGeom>
          <a:noFill/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dirty="0" smtClean="0">
                <a:effectLst>
                  <a:glow rad="101600">
                    <a:schemeClr val="bg1"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Наши фильмы</a:t>
            </a:r>
            <a:endParaRPr lang="fr-FR" sz="4000" dirty="0">
              <a:effectLst>
                <a:glow rad="101600">
                  <a:schemeClr val="bg1"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62915" y="1197693"/>
            <a:ext cx="82089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В </a:t>
            </a:r>
            <a:r>
              <a:rPr lang="ru-RU" dirty="0"/>
              <a:t>рамках проекта </a:t>
            </a:r>
            <a:r>
              <a:rPr lang="ru-RU" dirty="0" smtClean="0"/>
              <a:t>создан документальный фильм </a:t>
            </a:r>
            <a:r>
              <a:rPr lang="ru-RU" dirty="0"/>
              <a:t>«Державу державший», </a:t>
            </a:r>
            <a:r>
              <a:rPr lang="ru-RU" dirty="0" smtClean="0"/>
              <a:t>посвященный знаменитому духовному деятелю времен Великой Смуты, первому </a:t>
            </a:r>
            <a:r>
              <a:rPr lang="ru-RU" dirty="0"/>
              <a:t>Кольскому воеводе – Авраамию Палицыну и </a:t>
            </a:r>
            <a:r>
              <a:rPr lang="ru-RU" dirty="0" smtClean="0"/>
              <a:t>видеоролики, раскрывающие </a:t>
            </a:r>
            <a:r>
              <a:rPr lang="ru-RU" dirty="0"/>
              <a:t>многообразие культур народов, проживающих в Кольском районе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0007" y="4402095"/>
            <a:ext cx="2648312" cy="19862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18723">
            <a:off x="3332027" y="2756303"/>
            <a:ext cx="2485434" cy="18640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5266" y="2530109"/>
            <a:ext cx="2105984" cy="37439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3374">
            <a:off x="8116135" y="2764413"/>
            <a:ext cx="3285076" cy="18478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1329" y="4330694"/>
            <a:ext cx="2509743" cy="18823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146" y="2797086"/>
            <a:ext cx="2444129" cy="35976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22" t="8851" r="10316" b="12649"/>
          <a:stretch/>
        </p:blipFill>
        <p:spPr>
          <a:xfrm>
            <a:off x="11636808" y="-83127"/>
            <a:ext cx="416277" cy="351509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74" y="-232119"/>
            <a:ext cx="629847" cy="388543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74" y="3185995"/>
            <a:ext cx="629847" cy="388543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22" t="8851" r="10316" b="12649"/>
          <a:stretch/>
        </p:blipFill>
        <p:spPr>
          <a:xfrm>
            <a:off x="11636808" y="3431969"/>
            <a:ext cx="416277" cy="3515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369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506</TotalTime>
  <Words>442</Words>
  <Application>Microsoft Office PowerPoint</Application>
  <PresentationFormat>Широкоэкранный</PresentationFormat>
  <Paragraphs>76</Paragraphs>
  <Slides>15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Verdana</vt:lpstr>
      <vt:lpstr>Тема Office</vt:lpstr>
      <vt:lpstr>Грантовая поддержка библиотечных проектов как ресурс развития муниципальных библиотек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Server</cp:lastModifiedBy>
  <cp:revision>30</cp:revision>
  <dcterms:created xsi:type="dcterms:W3CDTF">2022-10-18T12:05:44Z</dcterms:created>
  <dcterms:modified xsi:type="dcterms:W3CDTF">2022-11-16T09:47:59Z</dcterms:modified>
</cp:coreProperties>
</file>