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</p:sldMasterIdLst>
  <p:notesMasterIdLst>
    <p:notesMasterId r:id="rId18"/>
  </p:notesMasterIdLst>
  <p:sldIdLst>
    <p:sldId id="256" r:id="rId3"/>
    <p:sldId id="257" r:id="rId4"/>
    <p:sldId id="274" r:id="rId5"/>
    <p:sldId id="259" r:id="rId6"/>
    <p:sldId id="265" r:id="rId7"/>
    <p:sldId id="273" r:id="rId8"/>
    <p:sldId id="261" r:id="rId9"/>
    <p:sldId id="271" r:id="rId10"/>
    <p:sldId id="262" r:id="rId11"/>
    <p:sldId id="263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23" autoAdjust="0"/>
    <p:restoredTop sz="92070" autoAdjust="0"/>
  </p:normalViewPr>
  <p:slideViewPr>
    <p:cSldViewPr>
      <p:cViewPr>
        <p:scale>
          <a:sx n="71" d="100"/>
          <a:sy n="71" d="100"/>
        </p:scale>
        <p:origin x="-4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24E83-BFFC-4C35-B37E-021B320EFD03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9DC01-FE4B-4B55-A855-F1BDD2E92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8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У истоков Дома Плеханова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Штрихи к портрету </a:t>
            </a:r>
          </a:p>
          <a:p>
            <a:r>
              <a:rPr lang="ru-RU" sz="3200" b="1" dirty="0" smtClean="0"/>
              <a:t>Р. М.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Плехановой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8454"/>
            <a:ext cx="6773380" cy="440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45024"/>
            <a:ext cx="716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Сотрудники Дома Плеханова за работой в помещении</a:t>
            </a:r>
          </a:p>
          <a:p>
            <a:r>
              <a:rPr lang="ru-RU" dirty="0"/>
              <a:t>Вольного Экономического общества, где до открытия Дома Плеханова </a:t>
            </a:r>
            <a:r>
              <a:rPr lang="ru-RU" dirty="0" smtClean="0"/>
              <a:t>осуществлялся </a:t>
            </a:r>
            <a:r>
              <a:rPr lang="ru-RU" dirty="0"/>
              <a:t>разбор архива. </a:t>
            </a:r>
          </a:p>
          <a:p>
            <a:r>
              <a:rPr lang="ru-RU" dirty="0"/>
              <a:t>Фотография. До 1931. </a:t>
            </a:r>
            <a:r>
              <a:rPr lang="ru-RU" dirty="0" smtClean="0"/>
              <a:t>На </a:t>
            </a:r>
            <a:r>
              <a:rPr lang="ru-RU" dirty="0"/>
              <a:t>первом плане слева направо:  А.С. Волина-Полоцкая, </a:t>
            </a:r>
            <a:r>
              <a:rPr lang="ru-RU" dirty="0" smtClean="0"/>
              <a:t>Р. М</a:t>
            </a:r>
            <a:r>
              <a:rPr lang="ru-RU" dirty="0"/>
              <a:t>. Плеханова, Е.С. </a:t>
            </a:r>
            <a:r>
              <a:rPr lang="ru-RU" dirty="0" err="1"/>
              <a:t>Коц</a:t>
            </a:r>
            <a:r>
              <a:rPr lang="ru-RU" dirty="0"/>
              <a:t>, Т.З. </a:t>
            </a:r>
            <a:r>
              <a:rPr lang="ru-RU" dirty="0" err="1"/>
              <a:t>Лукашевская</a:t>
            </a:r>
            <a:r>
              <a:rPr lang="ru-RU" dirty="0"/>
              <a:t>. </a:t>
            </a:r>
          </a:p>
          <a:p>
            <a:r>
              <a:rPr lang="ru-RU" dirty="0"/>
              <a:t>АДП. Ф. 1093. Оп. 6. Ед. хр. 148. Л. 5</a:t>
            </a:r>
          </a:p>
        </p:txBody>
      </p:sp>
    </p:spTree>
    <p:extLst>
      <p:ext uri="{BB962C8B-B14F-4D97-AF65-F5344CB8AC3E}">
        <p14:creationId xmlns:p14="http://schemas.microsoft.com/office/powerpoint/2010/main" val="29069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041"/>
            <a:ext cx="7704856" cy="5557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1" y="588428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[Плеханова Р.М.] «Дом Плеханова». Объявление о фондах </a:t>
            </a:r>
            <a:r>
              <a:rPr lang="ru-RU" dirty="0" smtClean="0"/>
              <a:t>и </a:t>
            </a:r>
            <a:r>
              <a:rPr lang="ru-RU" dirty="0"/>
              <a:t>времени работы. </a:t>
            </a:r>
            <a:endParaRPr lang="ru-RU" dirty="0" smtClean="0"/>
          </a:p>
          <a:p>
            <a:r>
              <a:rPr lang="ru-RU" dirty="0" smtClean="0"/>
              <a:t>Начало </a:t>
            </a:r>
            <a:r>
              <a:rPr lang="ru-RU" dirty="0"/>
              <a:t>1930-х. Ленинград.</a:t>
            </a:r>
          </a:p>
          <a:p>
            <a:r>
              <a:rPr lang="ru-RU" dirty="0"/>
              <a:t>Ф. 1094. Оп. 1. Ед. хр. 782. Л. 2</a:t>
            </a:r>
          </a:p>
        </p:txBody>
      </p:sp>
    </p:spTree>
    <p:extLst>
      <p:ext uri="{BB962C8B-B14F-4D97-AF65-F5344CB8AC3E}">
        <p14:creationId xmlns:p14="http://schemas.microsoft.com/office/powerpoint/2010/main" val="35259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9" y="0"/>
            <a:ext cx="7785985" cy="522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2479" y="5589240"/>
            <a:ext cx="749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Плеханова Р.М. в Доме Плеханова в обстановке Женевского кабинета. </a:t>
            </a:r>
          </a:p>
          <a:p>
            <a:r>
              <a:rPr lang="ru-RU" dirty="0"/>
              <a:t>1930-е. Ленинград. </a:t>
            </a:r>
            <a:r>
              <a:rPr lang="ru-RU" dirty="0" err="1"/>
              <a:t>Фотооригинал</a:t>
            </a:r>
            <a:r>
              <a:rPr lang="ru-RU" dirty="0"/>
              <a:t>. </a:t>
            </a:r>
          </a:p>
          <a:p>
            <a:r>
              <a:rPr lang="ru-RU" dirty="0"/>
              <a:t>Ф. 1093. Оп. 6. Ед. хр. 148. Л. 1</a:t>
            </a:r>
          </a:p>
        </p:txBody>
      </p:sp>
    </p:spTree>
    <p:extLst>
      <p:ext uri="{BB962C8B-B14F-4D97-AF65-F5344CB8AC3E}">
        <p14:creationId xmlns:p14="http://schemas.microsoft.com/office/powerpoint/2010/main" val="6162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4680520" cy="674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8027" y="2204864"/>
            <a:ext cx="3118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Плеханов Г.В. Литературное наследие Г.В. Плеханова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В 8 </a:t>
            </a:r>
            <a:r>
              <a:rPr lang="ru-RU" dirty="0" smtClean="0"/>
              <a:t>сб. Сб. 1. М., 1934.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5" y="582187"/>
            <a:ext cx="3244601" cy="4660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8633"/>
            <a:ext cx="3456384" cy="48245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7984" y="5517231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Хородчинская</a:t>
            </a:r>
            <a:r>
              <a:rPr lang="ru-RU" dirty="0"/>
              <a:t> И.Е. </a:t>
            </a:r>
            <a:endParaRPr lang="ru-RU" dirty="0" smtClean="0"/>
          </a:p>
          <a:p>
            <a:r>
              <a:rPr lang="ru-RU" dirty="0" smtClean="0"/>
              <a:t>Письмо </a:t>
            </a:r>
            <a:r>
              <a:rPr lang="ru-RU" dirty="0"/>
              <a:t>Р. М. </a:t>
            </a:r>
            <a:r>
              <a:rPr lang="ru-RU" dirty="0" smtClean="0"/>
              <a:t>Плехановой</a:t>
            </a:r>
            <a:r>
              <a:rPr lang="ru-RU" dirty="0"/>
              <a:t>. </a:t>
            </a:r>
          </a:p>
          <a:p>
            <a:r>
              <a:rPr lang="ru-RU" dirty="0"/>
              <a:t>12 июня 1936. Ульяновск. Автограф.</a:t>
            </a:r>
          </a:p>
          <a:p>
            <a:r>
              <a:rPr lang="ru-RU" dirty="0"/>
              <a:t>Ф. 1094. Оп. 1. Ед. хр. 356. Л. </a:t>
            </a:r>
            <a:r>
              <a:rPr lang="ru-RU" dirty="0" smtClean="0"/>
              <a:t>2--5</a:t>
            </a:r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3304" y="5403158"/>
            <a:ext cx="3244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Хородчинская</a:t>
            </a:r>
            <a:r>
              <a:rPr lang="ru-RU" dirty="0">
                <a:solidFill>
                  <a:prstClr val="black"/>
                </a:solidFill>
              </a:rPr>
              <a:t> И.Е. 1930-е</a:t>
            </a: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Фотооригинал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Ф. 1093. Оп. 6. Ед. хр. 808. Л. 4</a:t>
            </a:r>
          </a:p>
        </p:txBody>
      </p:sp>
    </p:spTree>
    <p:extLst>
      <p:ext uri="{BB962C8B-B14F-4D97-AF65-F5344CB8AC3E}">
        <p14:creationId xmlns:p14="http://schemas.microsoft.com/office/powerpoint/2010/main" val="12346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4623248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692696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Р. М. Плеханова умерла 30</a:t>
            </a:r>
            <a:r>
              <a:rPr lang="ru-RU" dirty="0"/>
              <a:t> августа 1949 </a:t>
            </a:r>
            <a:r>
              <a:rPr lang="ru-RU" dirty="0" smtClean="0"/>
              <a:t>в Париже  </a:t>
            </a:r>
            <a:r>
              <a:rPr lang="ru-RU" dirty="0"/>
              <a:t>в </a:t>
            </a:r>
            <a:r>
              <a:rPr lang="ru-RU" dirty="0" smtClean="0"/>
              <a:t>доме своей дочери </a:t>
            </a:r>
          </a:p>
          <a:p>
            <a:r>
              <a:rPr lang="ru-RU" dirty="0" smtClean="0"/>
              <a:t>Л.Г. </a:t>
            </a:r>
            <a:r>
              <a:rPr lang="ru-RU" dirty="0" err="1" smtClean="0"/>
              <a:t>Савуре</a:t>
            </a:r>
            <a:r>
              <a:rPr lang="ru-RU" dirty="0" smtClean="0"/>
              <a:t>-Плехановой.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13 июня 1951 урна </a:t>
            </a:r>
            <a:r>
              <a:rPr lang="ru-RU" dirty="0"/>
              <a:t>с прахом Розалии </a:t>
            </a:r>
            <a:r>
              <a:rPr lang="ru-RU" dirty="0" smtClean="0"/>
              <a:t>Марковны   </a:t>
            </a:r>
            <a:r>
              <a:rPr lang="ru-RU" dirty="0"/>
              <a:t>была </a:t>
            </a:r>
            <a:r>
              <a:rPr lang="ru-RU" dirty="0" smtClean="0"/>
              <a:t>захоронена в могиле Г.В. Плеханова на Литераторских мостках Волкова кладбища в </a:t>
            </a:r>
            <a:r>
              <a:rPr lang="ru-RU" dirty="0" smtClean="0"/>
              <a:t>Ленинграде</a:t>
            </a:r>
            <a:r>
              <a:rPr lang="ru-RU" dirty="0" smtClean="0"/>
              <a:t>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3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764705"/>
            <a:ext cx="3504501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62" y="687371"/>
            <a:ext cx="3351557" cy="4541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4" y="5301208"/>
            <a:ext cx="345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Плеханова Р.М. 1880-е. </a:t>
            </a:r>
            <a:r>
              <a:rPr lang="ru-RU" dirty="0" err="1"/>
              <a:t>Фотооригинал</a:t>
            </a:r>
            <a:r>
              <a:rPr lang="ru-RU" dirty="0"/>
              <a:t>. </a:t>
            </a:r>
          </a:p>
          <a:p>
            <a:r>
              <a:rPr lang="ru-RU" dirty="0"/>
              <a:t>Ф. 1093. Оп. 6. Ед. хр. 72. Л.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3229" y="5445224"/>
            <a:ext cx="322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Плеханова </a:t>
            </a:r>
            <a:r>
              <a:rPr lang="ru-RU" dirty="0" smtClean="0"/>
              <a:t>Р. М. 1930-е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Фотооригинал</a:t>
            </a:r>
            <a:r>
              <a:rPr lang="ru-RU" dirty="0"/>
              <a:t>. </a:t>
            </a:r>
          </a:p>
          <a:p>
            <a:r>
              <a:rPr lang="ru-RU" dirty="0"/>
              <a:t>Ф. 1093. Оп. 6. Ед. хр. 81. Л. 1</a:t>
            </a:r>
          </a:p>
        </p:txBody>
      </p:sp>
    </p:spTree>
    <p:extLst>
      <p:ext uri="{BB962C8B-B14F-4D97-AF65-F5344CB8AC3E}">
        <p14:creationId xmlns:p14="http://schemas.microsoft.com/office/powerpoint/2010/main" val="18738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7" y="69257"/>
            <a:ext cx="4315403" cy="566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5939988"/>
            <a:ext cx="4427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В. Плеханов с женой и </a:t>
            </a:r>
            <a:r>
              <a:rPr lang="ru-RU" dirty="0" err="1" smtClean="0"/>
              <a:t>дочерьми</a:t>
            </a:r>
            <a:r>
              <a:rPr lang="ru-RU" dirty="0" smtClean="0"/>
              <a:t> Лидией</a:t>
            </a:r>
          </a:p>
          <a:p>
            <a:r>
              <a:rPr lang="ru-RU" dirty="0" smtClean="0"/>
              <a:t>и Евгенией. Нач. 1890-х. </a:t>
            </a:r>
            <a:r>
              <a:rPr lang="ru-RU" dirty="0" err="1" smtClean="0"/>
              <a:t>Фотооригинал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Ф. 1093. Оп. 6. Ед. хр. 3.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4" y="980728"/>
            <a:ext cx="4176464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02246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Боград-Плеханова Р. М. Диплом</a:t>
            </a:r>
          </a:p>
          <a:p>
            <a:r>
              <a:rPr lang="ru-RU" dirty="0"/>
              <a:t> доктора медицины, выданный</a:t>
            </a:r>
          </a:p>
          <a:p>
            <a:r>
              <a:rPr lang="ru-RU" dirty="0"/>
              <a:t>Женевским университетом.1889.</a:t>
            </a:r>
          </a:p>
          <a:p>
            <a:r>
              <a:rPr lang="ru-RU" dirty="0"/>
              <a:t>Ф. 1094. Оп. 1.  Ед. хр. 576. Л. 1</a:t>
            </a:r>
          </a:p>
        </p:txBody>
      </p:sp>
    </p:spTree>
    <p:extLst>
      <p:ext uri="{BB962C8B-B14F-4D97-AF65-F5344CB8AC3E}">
        <p14:creationId xmlns:p14="http://schemas.microsoft.com/office/powerpoint/2010/main" val="421992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635" y="5445224"/>
            <a:ext cx="356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Г.В. Плеханов и Р.М. </a:t>
            </a:r>
            <a:r>
              <a:rPr lang="ru-RU" dirty="0" smtClean="0"/>
              <a:t>Плеханова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1914</a:t>
            </a:r>
            <a:r>
              <a:rPr lang="ru-RU" dirty="0"/>
              <a:t>. Сан-Ремо</a:t>
            </a:r>
            <a:r>
              <a:rPr lang="ru-RU" dirty="0" smtClean="0"/>
              <a:t>. </a:t>
            </a:r>
            <a:r>
              <a:rPr lang="ru-RU" dirty="0" err="1" smtClean="0"/>
              <a:t>Фотооригинал</a:t>
            </a:r>
            <a:r>
              <a:rPr lang="ru-RU" dirty="0"/>
              <a:t>. </a:t>
            </a:r>
          </a:p>
          <a:p>
            <a:r>
              <a:rPr lang="ru-RU" dirty="0"/>
              <a:t>Ф. 1093. Оп. 6. Ед. хр. 51. Л.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2" y="783953"/>
            <a:ext cx="6686015" cy="4229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9" y="520272"/>
            <a:ext cx="3240360" cy="4855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5260129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Г.В. Плеханов и Р.М. Плеханова за работой.</a:t>
            </a:r>
          </a:p>
          <a:p>
            <a:r>
              <a:rPr lang="ru-RU" dirty="0"/>
              <a:t>1909. </a:t>
            </a:r>
            <a:r>
              <a:rPr lang="ru-RU" dirty="0" err="1"/>
              <a:t>Фотооткрытка</a:t>
            </a:r>
            <a:r>
              <a:rPr lang="ru-RU" dirty="0"/>
              <a:t>. </a:t>
            </a:r>
          </a:p>
          <a:p>
            <a:r>
              <a:rPr lang="ru-RU" dirty="0"/>
              <a:t>Ф. 1093. Оп. 6. Ед. хр. 11. Л. 1</a:t>
            </a:r>
          </a:p>
        </p:txBody>
      </p:sp>
    </p:spTree>
    <p:extLst>
      <p:ext uri="{BB962C8B-B14F-4D97-AF65-F5344CB8AC3E}">
        <p14:creationId xmlns:p14="http://schemas.microsoft.com/office/powerpoint/2010/main" val="23033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980328" cy="5856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6412" y="3140968"/>
            <a:ext cx="398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Плеханова Р.М. среди медицинского</a:t>
            </a:r>
          </a:p>
          <a:p>
            <a:r>
              <a:rPr lang="ru-RU" dirty="0"/>
              <a:t>персонала санатория «</a:t>
            </a:r>
            <a:r>
              <a:rPr lang="en-US" dirty="0"/>
              <a:t>Le Repos</a:t>
            </a:r>
            <a:r>
              <a:rPr lang="ru-RU" dirty="0"/>
              <a:t>». </a:t>
            </a:r>
          </a:p>
          <a:p>
            <a:r>
              <a:rPr lang="ru-RU" dirty="0"/>
              <a:t>29 мая 1910. Сан-Ремо. </a:t>
            </a:r>
            <a:r>
              <a:rPr lang="ru-RU" dirty="0" err="1" smtClean="0"/>
              <a:t>Фотооригинал</a:t>
            </a:r>
            <a:r>
              <a:rPr lang="ru-RU" dirty="0"/>
              <a:t>. </a:t>
            </a:r>
          </a:p>
          <a:p>
            <a:r>
              <a:rPr lang="ru-RU" dirty="0"/>
              <a:t>Ф. 1093. Оп. 6. Ед. хр. 74. Л. 1</a:t>
            </a:r>
          </a:p>
        </p:txBody>
      </p:sp>
    </p:spTree>
    <p:extLst>
      <p:ext uri="{BB962C8B-B14F-4D97-AF65-F5344CB8AC3E}">
        <p14:creationId xmlns:p14="http://schemas.microsoft.com/office/powerpoint/2010/main" val="16217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7" y="980728"/>
            <a:ext cx="7884368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9" y="543593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Плеханова Р.М., Плеханова Л.Г.</a:t>
            </a:r>
          </a:p>
          <a:p>
            <a:r>
              <a:rPr lang="ru-RU" dirty="0" smtClean="0"/>
              <a:t>Проспект санатория «</a:t>
            </a:r>
            <a:r>
              <a:rPr lang="en-US" dirty="0" smtClean="0"/>
              <a:t>Le Repos</a:t>
            </a:r>
            <a:r>
              <a:rPr lang="ru-RU" dirty="0" smtClean="0"/>
              <a:t>» в  Сан Ремо.</a:t>
            </a:r>
          </a:p>
          <a:p>
            <a:r>
              <a:rPr lang="ru-RU" dirty="0" smtClean="0"/>
              <a:t>Ф. 1093. Оп. 1. Ед. хр.  624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4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9" y="0"/>
            <a:ext cx="7200800" cy="5642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504" y="5733256"/>
            <a:ext cx="8248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Семья Плехановых  среди пациентов </a:t>
            </a:r>
            <a:r>
              <a:rPr lang="ru-RU" dirty="0" smtClean="0"/>
              <a:t>санатория «</a:t>
            </a:r>
            <a:r>
              <a:rPr lang="ru-RU" dirty="0" err="1"/>
              <a:t>Le</a:t>
            </a:r>
            <a:r>
              <a:rPr lang="ru-RU" dirty="0"/>
              <a:t> </a:t>
            </a:r>
            <a:r>
              <a:rPr lang="ru-RU" dirty="0" err="1"/>
              <a:t>Repos</a:t>
            </a:r>
            <a:r>
              <a:rPr lang="ru-RU" dirty="0"/>
              <a:t>» на рождественской ёлке. </a:t>
            </a:r>
            <a:r>
              <a:rPr lang="ru-RU" dirty="0" smtClean="0"/>
              <a:t>1912</a:t>
            </a:r>
            <a:r>
              <a:rPr lang="ru-RU" dirty="0"/>
              <a:t>. Сан-Ремо. </a:t>
            </a:r>
            <a:r>
              <a:rPr lang="ru-RU" dirty="0" err="1"/>
              <a:t>Фотооригинал</a:t>
            </a:r>
            <a:r>
              <a:rPr lang="ru-RU" dirty="0"/>
              <a:t>. </a:t>
            </a:r>
          </a:p>
          <a:p>
            <a:r>
              <a:rPr lang="ru-RU" dirty="0"/>
              <a:t>Ф. 1093. Оп. 6. Ед. хр. 62. Л. 2</a:t>
            </a:r>
          </a:p>
        </p:txBody>
      </p:sp>
    </p:spTree>
    <p:extLst>
      <p:ext uri="{BB962C8B-B14F-4D97-AF65-F5344CB8AC3E}">
        <p14:creationId xmlns:p14="http://schemas.microsoft.com/office/powerpoint/2010/main" val="29569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47" y="980729"/>
            <a:ext cx="2662692" cy="3747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3" y="5157193"/>
            <a:ext cx="321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Плеханова Р.М. в год смерти мужа. </a:t>
            </a:r>
            <a:r>
              <a:rPr lang="ru-RU" dirty="0" smtClean="0"/>
              <a:t>Июнь 1918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Фотооригинал</a:t>
            </a:r>
            <a:r>
              <a:rPr lang="ru-RU" dirty="0"/>
              <a:t>.</a:t>
            </a:r>
          </a:p>
          <a:p>
            <a:r>
              <a:rPr lang="ru-RU" dirty="0"/>
              <a:t> Ф. 1093. Оп. 6. Ед. хр. 76. Л.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3" y="1208545"/>
            <a:ext cx="5695971" cy="3660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853936" y="5549311"/>
            <a:ext cx="1202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Похороны Г.В. Плеханова. Процессия на Невском проспекте </a:t>
            </a:r>
            <a:r>
              <a:rPr lang="ru-RU" dirty="0" err="1" smtClean="0"/>
              <a:t>газина</a:t>
            </a:r>
            <a:r>
              <a:rPr lang="ru-RU" dirty="0" smtClean="0"/>
              <a:t> </a:t>
            </a:r>
            <a:r>
              <a:rPr lang="ru-RU" dirty="0"/>
              <a:t>Елисеева. 12 июня 1918. Петроград. </a:t>
            </a:r>
          </a:p>
          <a:p>
            <a:r>
              <a:rPr lang="ru-RU" dirty="0" err="1"/>
              <a:t>Фотооригинал</a:t>
            </a:r>
            <a:r>
              <a:rPr lang="ru-RU" dirty="0"/>
              <a:t>. Фотограф К.К. Булла. </a:t>
            </a:r>
          </a:p>
          <a:p>
            <a:r>
              <a:rPr lang="ru-RU" dirty="0"/>
              <a:t>Ф. 1093. Оп. 6. Ед. хр. 131. Л.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743" y="5157191"/>
            <a:ext cx="4778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Похороны Г.В. Плеханова. </a:t>
            </a:r>
          </a:p>
          <a:p>
            <a:r>
              <a:rPr lang="ru-RU" dirty="0"/>
              <a:t>Процессия на Невском проспекте у </a:t>
            </a:r>
          </a:p>
          <a:p>
            <a:r>
              <a:rPr lang="ru-RU" dirty="0"/>
              <a:t>магазина Елисеева. 12 июня 1918. Петроград. </a:t>
            </a:r>
          </a:p>
          <a:p>
            <a:r>
              <a:rPr lang="ru-RU" dirty="0" err="1"/>
              <a:t>Фотооригинал</a:t>
            </a:r>
            <a:r>
              <a:rPr lang="ru-RU" dirty="0"/>
              <a:t>. Фотограф К.К. Булла. </a:t>
            </a:r>
          </a:p>
          <a:p>
            <a:r>
              <a:rPr lang="ru-RU" dirty="0"/>
              <a:t>Ф. 1093. Оп. 6. Ед. хр. 131. Л. 7</a:t>
            </a:r>
          </a:p>
        </p:txBody>
      </p:sp>
    </p:spTree>
    <p:extLst>
      <p:ext uri="{BB962C8B-B14F-4D97-AF65-F5344CB8AC3E}">
        <p14:creationId xmlns:p14="http://schemas.microsoft.com/office/powerpoint/2010/main" val="16441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741920" cy="499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517232"/>
            <a:ext cx="774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Торжественное заседание, посвященное открытию Дома Плеханова. </a:t>
            </a:r>
          </a:p>
          <a:p>
            <a:r>
              <a:rPr lang="ru-RU" dirty="0"/>
              <a:t>11 июня 1929. Ленинград. </a:t>
            </a:r>
            <a:r>
              <a:rPr lang="ru-RU" dirty="0" smtClean="0"/>
              <a:t> </a:t>
            </a:r>
            <a:r>
              <a:rPr lang="ru-RU" dirty="0" err="1" smtClean="0"/>
              <a:t>Фотооригинал</a:t>
            </a:r>
            <a:r>
              <a:rPr lang="ru-RU" dirty="0" smtClean="0"/>
              <a:t> </a:t>
            </a:r>
            <a:r>
              <a:rPr lang="ru-RU" dirty="0"/>
              <a:t>на паспарту.</a:t>
            </a:r>
          </a:p>
          <a:p>
            <a:r>
              <a:rPr lang="ru-RU" dirty="0"/>
              <a:t>Ф. 1093. Оп. 6. Ед. хр. 147. Л. 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670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Яркая</vt:lpstr>
      <vt:lpstr>У истоков Дома Плеханова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истоков Дома Плеханова </dc:title>
  <dc:creator>user</dc:creator>
  <cp:lastModifiedBy>user</cp:lastModifiedBy>
  <cp:revision>34</cp:revision>
  <dcterms:created xsi:type="dcterms:W3CDTF">2021-06-21T10:05:59Z</dcterms:created>
  <dcterms:modified xsi:type="dcterms:W3CDTF">2021-06-30T08:59:22Z</dcterms:modified>
</cp:coreProperties>
</file>